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52"/>
  </p:notesMasterIdLst>
  <p:sldIdLst>
    <p:sldId id="256" r:id="rId5"/>
    <p:sldId id="354" r:id="rId6"/>
    <p:sldId id="299" r:id="rId7"/>
    <p:sldId id="339" r:id="rId8"/>
    <p:sldId id="332" r:id="rId9"/>
    <p:sldId id="300" r:id="rId10"/>
    <p:sldId id="303" r:id="rId11"/>
    <p:sldId id="342" r:id="rId12"/>
    <p:sldId id="330" r:id="rId13"/>
    <p:sldId id="331" r:id="rId14"/>
    <p:sldId id="305" r:id="rId15"/>
    <p:sldId id="343" r:id="rId16"/>
    <p:sldId id="344" r:id="rId17"/>
    <p:sldId id="338" r:id="rId18"/>
    <p:sldId id="341" r:id="rId19"/>
    <p:sldId id="333" r:id="rId20"/>
    <p:sldId id="304" r:id="rId21"/>
    <p:sldId id="335" r:id="rId22"/>
    <p:sldId id="352" r:id="rId23"/>
    <p:sldId id="336" r:id="rId24"/>
    <p:sldId id="328" r:id="rId25"/>
    <p:sldId id="353" r:id="rId26"/>
    <p:sldId id="350" r:id="rId27"/>
    <p:sldId id="309" r:id="rId28"/>
    <p:sldId id="308" r:id="rId29"/>
    <p:sldId id="351" r:id="rId30"/>
    <p:sldId id="306" r:id="rId31"/>
    <p:sldId id="307" r:id="rId32"/>
    <p:sldId id="348" r:id="rId33"/>
    <p:sldId id="349" r:id="rId34"/>
    <p:sldId id="337" r:id="rId35"/>
    <p:sldId id="346" r:id="rId36"/>
    <p:sldId id="320" r:id="rId37"/>
    <p:sldId id="322" r:id="rId38"/>
    <p:sldId id="347" r:id="rId39"/>
    <p:sldId id="345" r:id="rId40"/>
    <p:sldId id="310" r:id="rId41"/>
    <p:sldId id="311" r:id="rId42"/>
    <p:sldId id="312" r:id="rId43"/>
    <p:sldId id="313" r:id="rId44"/>
    <p:sldId id="314" r:id="rId45"/>
    <p:sldId id="315" r:id="rId46"/>
    <p:sldId id="316" r:id="rId47"/>
    <p:sldId id="317" r:id="rId48"/>
    <p:sldId id="327" r:id="rId49"/>
    <p:sldId id="323" r:id="rId50"/>
    <p:sldId id="278"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Fira Sans Extra Condensed Medium" panose="020B0604020202020204" charset="0"/>
      <p:regular r:id="rId57"/>
      <p:bold r:id="rId58"/>
      <p:italic r:id="rId59"/>
      <p:boldItalic r:id="rId60"/>
    </p:embeddedFont>
    <p:embeddedFont>
      <p:font typeface="Oswald Regular" pitchFamily="2" charset="0"/>
      <p:regular r:id="rId61"/>
      <p:bold r:id="rId62"/>
    </p:embeddedFont>
    <p:embeddedFont>
      <p:font typeface="Passion One" panose="020B0604020202020204" charset="0"/>
      <p:regular r:id="rId63"/>
      <p:bold r:id="rId64"/>
    </p:embeddedFont>
    <p:embeddedFont>
      <p:font typeface="Quattrocento Sans" panose="020B0502050000020003" pitchFamily="34" charset="0"/>
      <p:regular r:id="rId65"/>
      <p:bold r:id="rId66"/>
      <p:italic r:id="rId67"/>
      <p:boldItalic r:id="rId68"/>
    </p:embeddedFont>
    <p:embeddedFont>
      <p:font typeface="Roboto" panose="02000000000000000000" pitchFamily="2" charset="0"/>
      <p:regular r:id="rId69"/>
      <p:bold r:id="rId70"/>
      <p:italic r:id="rId71"/>
      <p:boldItalic r:id="rId72"/>
    </p:embeddedFont>
    <p:embeddedFont>
      <p:font typeface="Verdana" panose="020B060403050404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552"/>
    <a:srgbClr val="CD2E2D"/>
    <a:srgbClr val="FFD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35B68-7BB1-4343-A678-C280EB4A9593}" v="32" dt="2023-09-19T18:40:00.389"/>
  </p1510:revLst>
</p1510:revInfo>
</file>

<file path=ppt/tableStyles.xml><?xml version="1.0" encoding="utf-8"?>
<a:tblStyleLst xmlns:a="http://schemas.openxmlformats.org/drawingml/2006/main" def="{A5109A7B-005D-4C76-B6BE-C25A6032669D}">
  <a:tblStyle styleId="{A5109A7B-005D-4C76-B6BE-C25A603266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AB1C85-3DD5-4F48-93A5-97B70B123CE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1.fntdata"/><Relationship Id="rId58" Type="http://schemas.openxmlformats.org/officeDocument/2006/relationships/font" Target="fonts/font6.fntdata"/><Relationship Id="rId74" Type="http://schemas.openxmlformats.org/officeDocument/2006/relationships/font" Target="fonts/font22.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9.fntdata"/><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0.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 Id="rId76" Type="http://schemas.openxmlformats.org/officeDocument/2006/relationships/font" Target="fonts/font24.fntdata"/><Relationship Id="rId7" Type="http://schemas.openxmlformats.org/officeDocument/2006/relationships/slide" Target="slides/slide3.xml"/><Relationship Id="rId71" Type="http://schemas.openxmlformats.org/officeDocument/2006/relationships/font" Target="fonts/font1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Smith" userId="810a68e5-9187-4f10-b412-85164406e6d7" providerId="ADAL" clId="{CF735B68-7BB1-4343-A678-C280EB4A9593}"/>
    <pc:docChg chg="undo custSel addSld delSld modSld sldOrd">
      <pc:chgData name="Elizabeth Smith" userId="810a68e5-9187-4f10-b412-85164406e6d7" providerId="ADAL" clId="{CF735B68-7BB1-4343-A678-C280EB4A9593}" dt="2023-09-19T18:40:40.452" v="2221" actId="20577"/>
      <pc:docMkLst>
        <pc:docMk/>
      </pc:docMkLst>
      <pc:sldChg chg="modSp mod">
        <pc:chgData name="Elizabeth Smith" userId="810a68e5-9187-4f10-b412-85164406e6d7" providerId="ADAL" clId="{CF735B68-7BB1-4343-A678-C280EB4A9593}" dt="2023-09-19T18:32:44.164" v="2024" actId="20577"/>
        <pc:sldMkLst>
          <pc:docMk/>
          <pc:sldMk cId="1894077943" sldId="299"/>
        </pc:sldMkLst>
        <pc:spChg chg="mod">
          <ac:chgData name="Elizabeth Smith" userId="810a68e5-9187-4f10-b412-85164406e6d7" providerId="ADAL" clId="{CF735B68-7BB1-4343-A678-C280EB4A9593}" dt="2023-09-19T18:32:44.164" v="2024" actId="20577"/>
          <ac:spMkLst>
            <pc:docMk/>
            <pc:sldMk cId="1894077943" sldId="299"/>
            <ac:spMk id="2" creationId="{00000000-0000-0000-0000-000000000000}"/>
          </ac:spMkLst>
        </pc:spChg>
        <pc:spChg chg="mod">
          <ac:chgData name="Elizabeth Smith" userId="810a68e5-9187-4f10-b412-85164406e6d7" providerId="ADAL" clId="{CF735B68-7BB1-4343-A678-C280EB4A9593}" dt="2023-09-19T15:33:10.610" v="2" actId="20577"/>
          <ac:spMkLst>
            <pc:docMk/>
            <pc:sldMk cId="1894077943" sldId="299"/>
            <ac:spMk id="2235" creationId="{00000000-0000-0000-0000-000000000000}"/>
          </ac:spMkLst>
        </pc:spChg>
        <pc:spChg chg="mod">
          <ac:chgData name="Elizabeth Smith" userId="810a68e5-9187-4f10-b412-85164406e6d7" providerId="ADAL" clId="{CF735B68-7BB1-4343-A678-C280EB4A9593}" dt="2023-09-19T15:33:27.887" v="7" actId="20577"/>
          <ac:spMkLst>
            <pc:docMk/>
            <pc:sldMk cId="1894077943" sldId="299"/>
            <ac:spMk id="2236" creationId="{00000000-0000-0000-0000-000000000000}"/>
          </ac:spMkLst>
        </pc:spChg>
      </pc:sldChg>
      <pc:sldChg chg="del">
        <pc:chgData name="Elizabeth Smith" userId="810a68e5-9187-4f10-b412-85164406e6d7" providerId="ADAL" clId="{CF735B68-7BB1-4343-A678-C280EB4A9593}" dt="2023-09-19T18:37:47.792" v="2071" actId="2696"/>
        <pc:sldMkLst>
          <pc:docMk/>
          <pc:sldMk cId="2233103642" sldId="302"/>
        </pc:sldMkLst>
      </pc:sldChg>
      <pc:sldChg chg="modSp mod modNotesTx">
        <pc:chgData name="Elizabeth Smith" userId="810a68e5-9187-4f10-b412-85164406e6d7" providerId="ADAL" clId="{CF735B68-7BB1-4343-A678-C280EB4A9593}" dt="2023-09-19T16:41:18.093" v="23" actId="20577"/>
        <pc:sldMkLst>
          <pc:docMk/>
          <pc:sldMk cId="2950879002" sldId="303"/>
        </pc:sldMkLst>
        <pc:spChg chg="mod">
          <ac:chgData name="Elizabeth Smith" userId="810a68e5-9187-4f10-b412-85164406e6d7" providerId="ADAL" clId="{CF735B68-7BB1-4343-A678-C280EB4A9593}" dt="2023-09-19T16:41:05.093" v="19" actId="20577"/>
          <ac:spMkLst>
            <pc:docMk/>
            <pc:sldMk cId="2950879002" sldId="303"/>
            <ac:spMk id="3433" creationId="{00000000-0000-0000-0000-000000000000}"/>
          </ac:spMkLst>
        </pc:spChg>
        <pc:spChg chg="mod">
          <ac:chgData name="Elizabeth Smith" userId="810a68e5-9187-4f10-b412-85164406e6d7" providerId="ADAL" clId="{CF735B68-7BB1-4343-A678-C280EB4A9593}" dt="2023-09-19T16:41:11.388" v="21" actId="20577"/>
          <ac:spMkLst>
            <pc:docMk/>
            <pc:sldMk cId="2950879002" sldId="303"/>
            <ac:spMk id="3434" creationId="{00000000-0000-0000-0000-000000000000}"/>
          </ac:spMkLst>
        </pc:spChg>
      </pc:sldChg>
      <pc:sldChg chg="modSp mod">
        <pc:chgData name="Elizabeth Smith" userId="810a68e5-9187-4f10-b412-85164406e6d7" providerId="ADAL" clId="{CF735B68-7BB1-4343-A678-C280EB4A9593}" dt="2023-09-19T16:46:39.372" v="218"/>
        <pc:sldMkLst>
          <pc:docMk/>
          <pc:sldMk cId="2896679703" sldId="304"/>
        </pc:sldMkLst>
        <pc:spChg chg="mod">
          <ac:chgData name="Elizabeth Smith" userId="810a68e5-9187-4f10-b412-85164406e6d7" providerId="ADAL" clId="{CF735B68-7BB1-4343-A678-C280EB4A9593}" dt="2023-09-19T16:46:39.372" v="218"/>
          <ac:spMkLst>
            <pc:docMk/>
            <pc:sldMk cId="2896679703" sldId="304"/>
            <ac:spMk id="7" creationId="{00000000-0000-0000-0000-000000000000}"/>
          </ac:spMkLst>
        </pc:spChg>
        <pc:spChg chg="mod">
          <ac:chgData name="Elizabeth Smith" userId="810a68e5-9187-4f10-b412-85164406e6d7" providerId="ADAL" clId="{CF735B68-7BB1-4343-A678-C280EB4A9593}" dt="2023-09-19T16:46:21.704" v="217" actId="20577"/>
          <ac:spMkLst>
            <pc:docMk/>
            <pc:sldMk cId="2896679703" sldId="304"/>
            <ac:spMk id="3572" creationId="{00000000-0000-0000-0000-000000000000}"/>
          </ac:spMkLst>
        </pc:spChg>
      </pc:sldChg>
      <pc:sldChg chg="modSp mod">
        <pc:chgData name="Elizabeth Smith" userId="810a68e5-9187-4f10-b412-85164406e6d7" providerId="ADAL" clId="{CF735B68-7BB1-4343-A678-C280EB4A9593}" dt="2023-09-19T18:37:02.141" v="2070" actId="20577"/>
        <pc:sldMkLst>
          <pc:docMk/>
          <pc:sldMk cId="350362434" sldId="306"/>
        </pc:sldMkLst>
        <pc:spChg chg="mod">
          <ac:chgData name="Elizabeth Smith" userId="810a68e5-9187-4f10-b412-85164406e6d7" providerId="ADAL" clId="{CF735B68-7BB1-4343-A678-C280EB4A9593}" dt="2023-09-19T18:37:02.141" v="2070" actId="20577"/>
          <ac:spMkLst>
            <pc:docMk/>
            <pc:sldMk cId="350362434" sldId="306"/>
            <ac:spMk id="3965" creationId="{00000000-0000-0000-0000-000000000000}"/>
          </ac:spMkLst>
        </pc:spChg>
      </pc:sldChg>
      <pc:sldChg chg="addSp delSp modSp mod modClrScheme chgLayout">
        <pc:chgData name="Elizabeth Smith" userId="810a68e5-9187-4f10-b412-85164406e6d7" providerId="ADAL" clId="{CF735B68-7BB1-4343-A678-C280EB4A9593}" dt="2023-09-19T18:23:43.598" v="1792" actId="1076"/>
        <pc:sldMkLst>
          <pc:docMk/>
          <pc:sldMk cId="548493843" sldId="307"/>
        </pc:sldMkLst>
        <pc:spChg chg="mod ord">
          <ac:chgData name="Elizabeth Smith" userId="810a68e5-9187-4f10-b412-85164406e6d7" providerId="ADAL" clId="{CF735B68-7BB1-4343-A678-C280EB4A9593}" dt="2023-09-19T18:23:43.598" v="1792" actId="1076"/>
          <ac:spMkLst>
            <pc:docMk/>
            <pc:sldMk cId="548493843" sldId="307"/>
            <ac:spMk id="2" creationId="{00000000-0000-0000-0000-000000000000}"/>
          </ac:spMkLst>
        </pc:spChg>
        <pc:spChg chg="del mod ord">
          <ac:chgData name="Elizabeth Smith" userId="810a68e5-9187-4f10-b412-85164406e6d7" providerId="ADAL" clId="{CF735B68-7BB1-4343-A678-C280EB4A9593}" dt="2023-09-19T18:23:23.219" v="1786" actId="478"/>
          <ac:spMkLst>
            <pc:docMk/>
            <pc:sldMk cId="548493843" sldId="307"/>
            <ac:spMk id="4" creationId="{00000000-0000-0000-0000-000000000000}"/>
          </ac:spMkLst>
        </pc:spChg>
        <pc:spChg chg="add del mod">
          <ac:chgData name="Elizabeth Smith" userId="810a68e5-9187-4f10-b412-85164406e6d7" providerId="ADAL" clId="{CF735B68-7BB1-4343-A678-C280EB4A9593}" dt="2023-09-19T18:23:25.979" v="1787" actId="478"/>
          <ac:spMkLst>
            <pc:docMk/>
            <pc:sldMk cId="548493843" sldId="307"/>
            <ac:spMk id="8" creationId="{81B4BFBA-7393-8B9C-AEE6-F113FBEC31C9}"/>
          </ac:spMkLst>
        </pc:spChg>
        <pc:picChg chg="del">
          <ac:chgData name="Elizabeth Smith" userId="810a68e5-9187-4f10-b412-85164406e6d7" providerId="ADAL" clId="{CF735B68-7BB1-4343-A678-C280EB4A9593}" dt="2023-09-19T17:02:59.849" v="626" actId="478"/>
          <ac:picMkLst>
            <pc:docMk/>
            <pc:sldMk cId="548493843" sldId="307"/>
            <ac:picMk id="3" creationId="{00000000-0000-0000-0000-000000000000}"/>
          </ac:picMkLst>
        </pc:picChg>
        <pc:picChg chg="add mod">
          <ac:chgData name="Elizabeth Smith" userId="810a68e5-9187-4f10-b412-85164406e6d7" providerId="ADAL" clId="{CF735B68-7BB1-4343-A678-C280EB4A9593}" dt="2023-09-19T18:23:38.162" v="1790" actId="1076"/>
          <ac:picMkLst>
            <pc:docMk/>
            <pc:sldMk cId="548493843" sldId="307"/>
            <ac:picMk id="6" creationId="{2D81ADA3-DEF7-176F-686E-9E605F79A07F}"/>
          </ac:picMkLst>
        </pc:picChg>
      </pc:sldChg>
      <pc:sldChg chg="modSp mod">
        <pc:chgData name="Elizabeth Smith" userId="810a68e5-9187-4f10-b412-85164406e6d7" providerId="ADAL" clId="{CF735B68-7BB1-4343-A678-C280EB4A9593}" dt="2023-09-19T17:01:08.902" v="618" actId="20577"/>
        <pc:sldMkLst>
          <pc:docMk/>
          <pc:sldMk cId="1867635933" sldId="308"/>
        </pc:sldMkLst>
        <pc:spChg chg="mod">
          <ac:chgData name="Elizabeth Smith" userId="810a68e5-9187-4f10-b412-85164406e6d7" providerId="ADAL" clId="{CF735B68-7BB1-4343-A678-C280EB4A9593}" dt="2023-09-19T17:01:08.902" v="618" actId="20577"/>
          <ac:spMkLst>
            <pc:docMk/>
            <pc:sldMk cId="1867635933" sldId="308"/>
            <ac:spMk id="82" creationId="{00000000-0000-0000-0000-000000000000}"/>
          </ac:spMkLst>
        </pc:spChg>
      </pc:sldChg>
      <pc:sldChg chg="modSp mod">
        <pc:chgData name="Elizabeth Smith" userId="810a68e5-9187-4f10-b412-85164406e6d7" providerId="ADAL" clId="{CF735B68-7BB1-4343-A678-C280EB4A9593}" dt="2023-09-19T17:00:26.924" v="614" actId="1076"/>
        <pc:sldMkLst>
          <pc:docMk/>
          <pc:sldMk cId="1919521107" sldId="309"/>
        </pc:sldMkLst>
        <pc:spChg chg="mod">
          <ac:chgData name="Elizabeth Smith" userId="810a68e5-9187-4f10-b412-85164406e6d7" providerId="ADAL" clId="{CF735B68-7BB1-4343-A678-C280EB4A9593}" dt="2023-09-19T17:00:26.924" v="614" actId="1076"/>
          <ac:spMkLst>
            <pc:docMk/>
            <pc:sldMk cId="1919521107" sldId="309"/>
            <ac:spMk id="3938" creationId="{00000000-0000-0000-0000-000000000000}"/>
          </ac:spMkLst>
        </pc:spChg>
      </pc:sldChg>
      <pc:sldChg chg="modNotesTx">
        <pc:chgData name="Elizabeth Smith" userId="810a68e5-9187-4f10-b412-85164406e6d7" providerId="ADAL" clId="{CF735B68-7BB1-4343-A678-C280EB4A9593}" dt="2023-09-19T18:40:40.452" v="2221" actId="20577"/>
        <pc:sldMkLst>
          <pc:docMk/>
          <pc:sldMk cId="3206566409" sldId="311"/>
        </pc:sldMkLst>
      </pc:sldChg>
      <pc:sldChg chg="ord">
        <pc:chgData name="Elizabeth Smith" userId="810a68e5-9187-4f10-b412-85164406e6d7" providerId="ADAL" clId="{CF735B68-7BB1-4343-A678-C280EB4A9593}" dt="2023-09-19T18:26:55" v="2019"/>
        <pc:sldMkLst>
          <pc:docMk/>
          <pc:sldMk cId="2423077044" sldId="320"/>
        </pc:sldMkLst>
      </pc:sldChg>
      <pc:sldChg chg="ord">
        <pc:chgData name="Elizabeth Smith" userId="810a68e5-9187-4f10-b412-85164406e6d7" providerId="ADAL" clId="{CF735B68-7BB1-4343-A678-C280EB4A9593}" dt="2023-09-19T18:26:56.095" v="2021"/>
        <pc:sldMkLst>
          <pc:docMk/>
          <pc:sldMk cId="3152229629" sldId="322"/>
        </pc:sldMkLst>
      </pc:sldChg>
      <pc:sldChg chg="modSp mod">
        <pc:chgData name="Elizabeth Smith" userId="810a68e5-9187-4f10-b412-85164406e6d7" providerId="ADAL" clId="{CF735B68-7BB1-4343-A678-C280EB4A9593}" dt="2023-09-19T16:51:57.595" v="498" actId="20577"/>
        <pc:sldMkLst>
          <pc:docMk/>
          <pc:sldMk cId="2504855659" sldId="323"/>
        </pc:sldMkLst>
        <pc:spChg chg="mod">
          <ac:chgData name="Elizabeth Smith" userId="810a68e5-9187-4f10-b412-85164406e6d7" providerId="ADAL" clId="{CF735B68-7BB1-4343-A678-C280EB4A9593}" dt="2023-09-19T16:51:57.595" v="498" actId="20577"/>
          <ac:spMkLst>
            <pc:docMk/>
            <pc:sldMk cId="2504855659" sldId="323"/>
            <ac:spMk id="2216" creationId="{00000000-0000-0000-0000-000000000000}"/>
          </ac:spMkLst>
        </pc:spChg>
      </pc:sldChg>
      <pc:sldChg chg="addSp modSp mod modNotesTx">
        <pc:chgData name="Elizabeth Smith" userId="810a68e5-9187-4f10-b412-85164406e6d7" providerId="ADAL" clId="{CF735B68-7BB1-4343-A678-C280EB4A9593}" dt="2023-09-19T18:19:46.370" v="1678" actId="20577"/>
        <pc:sldMkLst>
          <pc:docMk/>
          <pc:sldMk cId="812566237" sldId="328"/>
        </pc:sldMkLst>
        <pc:spChg chg="mod">
          <ac:chgData name="Elizabeth Smith" userId="810a68e5-9187-4f10-b412-85164406e6d7" providerId="ADAL" clId="{CF735B68-7BB1-4343-A678-C280EB4A9593}" dt="2023-09-19T16:50:07.462" v="479" actId="20577"/>
          <ac:spMkLst>
            <pc:docMk/>
            <pc:sldMk cId="812566237" sldId="328"/>
            <ac:spMk id="2" creationId="{00000000-0000-0000-0000-000000000000}"/>
          </ac:spMkLst>
        </pc:spChg>
        <pc:spChg chg="add mod">
          <ac:chgData name="Elizabeth Smith" userId="810a68e5-9187-4f10-b412-85164406e6d7" providerId="ADAL" clId="{CF735B68-7BB1-4343-A678-C280EB4A9593}" dt="2023-09-19T18:17:41.502" v="1461" actId="20577"/>
          <ac:spMkLst>
            <pc:docMk/>
            <pc:sldMk cId="812566237" sldId="328"/>
            <ac:spMk id="5" creationId="{E3EFA87C-22CA-0668-36C4-ACD8E0AE210A}"/>
          </ac:spMkLst>
        </pc:spChg>
      </pc:sldChg>
      <pc:sldChg chg="modSp del mod modClrScheme chgLayout">
        <pc:chgData name="Elizabeth Smith" userId="810a68e5-9187-4f10-b412-85164406e6d7" providerId="ADAL" clId="{CF735B68-7BB1-4343-A678-C280EB4A9593}" dt="2023-09-19T18:24:35.060" v="1901" actId="2696"/>
        <pc:sldMkLst>
          <pc:docMk/>
          <pc:sldMk cId="1863439178" sldId="329"/>
        </pc:sldMkLst>
        <pc:spChg chg="mod ord">
          <ac:chgData name="Elizabeth Smith" userId="810a68e5-9187-4f10-b412-85164406e6d7" providerId="ADAL" clId="{CF735B68-7BB1-4343-A678-C280EB4A9593}" dt="2023-09-19T17:04:07.529" v="635" actId="700"/>
          <ac:spMkLst>
            <pc:docMk/>
            <pc:sldMk cId="1863439178" sldId="329"/>
            <ac:spMk id="2" creationId="{00000000-0000-0000-0000-000000000000}"/>
          </ac:spMkLst>
        </pc:spChg>
        <pc:spChg chg="mod ord">
          <ac:chgData name="Elizabeth Smith" userId="810a68e5-9187-4f10-b412-85164406e6d7" providerId="ADAL" clId="{CF735B68-7BB1-4343-A678-C280EB4A9593}" dt="2023-09-19T17:04:07.529" v="635" actId="700"/>
          <ac:spMkLst>
            <pc:docMk/>
            <pc:sldMk cId="1863439178" sldId="329"/>
            <ac:spMk id="3" creationId="{00000000-0000-0000-0000-000000000000}"/>
          </ac:spMkLst>
        </pc:spChg>
      </pc:sldChg>
      <pc:sldChg chg="modSp mod">
        <pc:chgData name="Elizabeth Smith" userId="810a68e5-9187-4f10-b412-85164406e6d7" providerId="ADAL" clId="{CF735B68-7BB1-4343-A678-C280EB4A9593}" dt="2023-09-19T16:43:20.017" v="101" actId="20577"/>
        <pc:sldMkLst>
          <pc:docMk/>
          <pc:sldMk cId="3172835824" sldId="330"/>
        </pc:sldMkLst>
        <pc:spChg chg="mod">
          <ac:chgData name="Elizabeth Smith" userId="810a68e5-9187-4f10-b412-85164406e6d7" providerId="ADAL" clId="{CF735B68-7BB1-4343-A678-C280EB4A9593}" dt="2023-09-19T16:43:20.017" v="101" actId="20577"/>
          <ac:spMkLst>
            <pc:docMk/>
            <pc:sldMk cId="3172835824" sldId="330"/>
            <ac:spMk id="6" creationId="{00000000-0000-0000-0000-000000000000}"/>
          </ac:spMkLst>
        </pc:spChg>
      </pc:sldChg>
      <pc:sldChg chg="modSp mod">
        <pc:chgData name="Elizabeth Smith" userId="810a68e5-9187-4f10-b412-85164406e6d7" providerId="ADAL" clId="{CF735B68-7BB1-4343-A678-C280EB4A9593}" dt="2023-09-19T18:10:26.784" v="951" actId="20577"/>
        <pc:sldMkLst>
          <pc:docMk/>
          <pc:sldMk cId="2253107699" sldId="332"/>
        </pc:sldMkLst>
        <pc:spChg chg="mod">
          <ac:chgData name="Elizabeth Smith" userId="810a68e5-9187-4f10-b412-85164406e6d7" providerId="ADAL" clId="{CF735B68-7BB1-4343-A678-C280EB4A9593}" dt="2023-09-19T18:10:26.784" v="951" actId="20577"/>
          <ac:spMkLst>
            <pc:docMk/>
            <pc:sldMk cId="2253107699" sldId="332"/>
            <ac:spMk id="2" creationId="{00000000-0000-0000-0000-000000000000}"/>
          </ac:spMkLst>
        </pc:spChg>
      </pc:sldChg>
      <pc:sldChg chg="modNotesTx">
        <pc:chgData name="Elizabeth Smith" userId="810a68e5-9187-4f10-b412-85164406e6d7" providerId="ADAL" clId="{CF735B68-7BB1-4343-A678-C280EB4A9593}" dt="2023-09-19T18:33:23.193" v="2026" actId="313"/>
        <pc:sldMkLst>
          <pc:docMk/>
          <pc:sldMk cId="3892792932" sldId="333"/>
        </pc:sldMkLst>
      </pc:sldChg>
      <pc:sldChg chg="modSp mod modNotesTx">
        <pc:chgData name="Elizabeth Smith" userId="810a68e5-9187-4f10-b412-85164406e6d7" providerId="ADAL" clId="{CF735B68-7BB1-4343-A678-C280EB4A9593}" dt="2023-09-19T18:16:05.819" v="1365" actId="20577"/>
        <pc:sldMkLst>
          <pc:docMk/>
          <pc:sldMk cId="1523645516" sldId="335"/>
        </pc:sldMkLst>
        <pc:spChg chg="mod">
          <ac:chgData name="Elizabeth Smith" userId="810a68e5-9187-4f10-b412-85164406e6d7" providerId="ADAL" clId="{CF735B68-7BB1-4343-A678-C280EB4A9593}" dt="2023-09-19T18:15:11.660" v="1212" actId="113"/>
          <ac:spMkLst>
            <pc:docMk/>
            <pc:sldMk cId="1523645516" sldId="335"/>
            <ac:spMk id="2" creationId="{00000000-0000-0000-0000-000000000000}"/>
          </ac:spMkLst>
        </pc:spChg>
      </pc:sldChg>
      <pc:sldChg chg="modSp mod modNotesTx">
        <pc:chgData name="Elizabeth Smith" userId="810a68e5-9187-4f10-b412-85164406e6d7" providerId="ADAL" clId="{CF735B68-7BB1-4343-A678-C280EB4A9593}" dt="2023-09-19T18:33:54.054" v="2062" actId="20577"/>
        <pc:sldMkLst>
          <pc:docMk/>
          <pc:sldMk cId="2986861284" sldId="336"/>
        </pc:sldMkLst>
        <pc:spChg chg="mod">
          <ac:chgData name="Elizabeth Smith" userId="810a68e5-9187-4f10-b412-85164406e6d7" providerId="ADAL" clId="{CF735B68-7BB1-4343-A678-C280EB4A9593}" dt="2023-09-19T18:33:38.608" v="2028" actId="404"/>
          <ac:spMkLst>
            <pc:docMk/>
            <pc:sldMk cId="2986861284" sldId="336"/>
            <ac:spMk id="19" creationId="{00000000-0000-0000-0000-000000000000}"/>
          </ac:spMkLst>
        </pc:spChg>
      </pc:sldChg>
      <pc:sldChg chg="addSp delSp modSp mod modClrScheme chgLayout">
        <pc:chgData name="Elizabeth Smith" userId="810a68e5-9187-4f10-b412-85164406e6d7" providerId="ADAL" clId="{CF735B68-7BB1-4343-A678-C280EB4A9593}" dt="2023-09-19T18:38:34.872" v="2078" actId="20577"/>
        <pc:sldMkLst>
          <pc:docMk/>
          <pc:sldMk cId="1196762787" sldId="337"/>
        </pc:sldMkLst>
        <pc:spChg chg="mod ord">
          <ac:chgData name="Elizabeth Smith" userId="810a68e5-9187-4f10-b412-85164406e6d7" providerId="ADAL" clId="{CF735B68-7BB1-4343-A678-C280EB4A9593}" dt="2023-09-19T18:38:32.082" v="2077" actId="1076"/>
          <ac:spMkLst>
            <pc:docMk/>
            <pc:sldMk cId="1196762787" sldId="337"/>
            <ac:spMk id="3" creationId="{00000000-0000-0000-0000-000000000000}"/>
          </ac:spMkLst>
        </pc:spChg>
        <pc:spChg chg="mod">
          <ac:chgData name="Elizabeth Smith" userId="810a68e5-9187-4f10-b412-85164406e6d7" providerId="ADAL" clId="{CF735B68-7BB1-4343-A678-C280EB4A9593}" dt="2023-09-19T18:38:34.872" v="2078" actId="20577"/>
          <ac:spMkLst>
            <pc:docMk/>
            <pc:sldMk cId="1196762787" sldId="337"/>
            <ac:spMk id="5" creationId="{00000000-0000-0000-0000-000000000000}"/>
          </ac:spMkLst>
        </pc:spChg>
        <pc:spChg chg="del mod">
          <ac:chgData name="Elizabeth Smith" userId="810a68e5-9187-4f10-b412-85164406e6d7" providerId="ADAL" clId="{CF735B68-7BB1-4343-A678-C280EB4A9593}" dt="2023-09-19T18:38:18.158" v="2072" actId="478"/>
          <ac:spMkLst>
            <pc:docMk/>
            <pc:sldMk cId="1196762787" sldId="337"/>
            <ac:spMk id="7" creationId="{00000000-0000-0000-0000-000000000000}"/>
          </ac:spMkLst>
        </pc:spChg>
        <pc:spChg chg="add del mod ord">
          <ac:chgData name="Elizabeth Smith" userId="810a68e5-9187-4f10-b412-85164406e6d7" providerId="ADAL" clId="{CF735B68-7BB1-4343-A678-C280EB4A9593}" dt="2023-09-19T18:38:29.720" v="2076" actId="478"/>
          <ac:spMkLst>
            <pc:docMk/>
            <pc:sldMk cId="1196762787" sldId="337"/>
            <ac:spMk id="10" creationId="{FB43DB0A-7A6E-AC51-45EB-4945791BB3A3}"/>
          </ac:spMkLst>
        </pc:spChg>
        <pc:grpChg chg="del">
          <ac:chgData name="Elizabeth Smith" userId="810a68e5-9187-4f10-b412-85164406e6d7" providerId="ADAL" clId="{CF735B68-7BB1-4343-A678-C280EB4A9593}" dt="2023-09-19T17:04:18.058" v="637" actId="478"/>
          <ac:grpSpMkLst>
            <pc:docMk/>
            <pc:sldMk cId="1196762787" sldId="337"/>
            <ac:grpSpMk id="8" creationId="{00000000-0000-0000-0000-000000000000}"/>
          </ac:grpSpMkLst>
        </pc:grpChg>
        <pc:picChg chg="add mod">
          <ac:chgData name="Elizabeth Smith" userId="810a68e5-9187-4f10-b412-85164406e6d7" providerId="ADAL" clId="{CF735B68-7BB1-4343-A678-C280EB4A9593}" dt="2023-09-19T18:38:27.688" v="2075" actId="1076"/>
          <ac:picMkLst>
            <pc:docMk/>
            <pc:sldMk cId="1196762787" sldId="337"/>
            <ac:picMk id="9" creationId="{DD5D0E71-A3EF-DC6E-2B1E-1DF238FA4290}"/>
          </ac:picMkLst>
        </pc:picChg>
      </pc:sldChg>
      <pc:sldChg chg="modSp mod">
        <pc:chgData name="Elizabeth Smith" userId="810a68e5-9187-4f10-b412-85164406e6d7" providerId="ADAL" clId="{CF735B68-7BB1-4343-A678-C280EB4A9593}" dt="2023-09-19T18:32:50.541" v="2025" actId="20577"/>
        <pc:sldMkLst>
          <pc:docMk/>
          <pc:sldMk cId="1674114400" sldId="339"/>
        </pc:sldMkLst>
        <pc:spChg chg="mod">
          <ac:chgData name="Elizabeth Smith" userId="810a68e5-9187-4f10-b412-85164406e6d7" providerId="ADAL" clId="{CF735B68-7BB1-4343-A678-C280EB4A9593}" dt="2023-09-19T18:32:50.541" v="2025" actId="20577"/>
          <ac:spMkLst>
            <pc:docMk/>
            <pc:sldMk cId="1674114400" sldId="339"/>
            <ac:spMk id="6" creationId="{00000000-0000-0000-0000-000000000000}"/>
          </ac:spMkLst>
        </pc:spChg>
      </pc:sldChg>
      <pc:sldChg chg="del mod modShow">
        <pc:chgData name="Elizabeth Smith" userId="810a68e5-9187-4f10-b412-85164406e6d7" providerId="ADAL" clId="{CF735B68-7BB1-4343-A678-C280EB4A9593}" dt="2023-09-19T18:27:26.565" v="2023" actId="2696"/>
        <pc:sldMkLst>
          <pc:docMk/>
          <pc:sldMk cId="2364666172" sldId="340"/>
        </pc:sldMkLst>
      </pc:sldChg>
      <pc:sldChg chg="modSp mod">
        <pc:chgData name="Elizabeth Smith" userId="810a68e5-9187-4f10-b412-85164406e6d7" providerId="ADAL" clId="{CF735B68-7BB1-4343-A678-C280EB4A9593}" dt="2023-09-19T18:11:33.587" v="954" actId="20577"/>
        <pc:sldMkLst>
          <pc:docMk/>
          <pc:sldMk cId="173682668" sldId="342"/>
        </pc:sldMkLst>
        <pc:spChg chg="mod">
          <ac:chgData name="Elizabeth Smith" userId="810a68e5-9187-4f10-b412-85164406e6d7" providerId="ADAL" clId="{CF735B68-7BB1-4343-A678-C280EB4A9593}" dt="2023-09-19T18:11:20.738" v="952" actId="20577"/>
          <ac:spMkLst>
            <pc:docMk/>
            <pc:sldMk cId="173682668" sldId="342"/>
            <ac:spMk id="8" creationId="{00000000-0000-0000-0000-000000000000}"/>
          </ac:spMkLst>
        </pc:spChg>
        <pc:spChg chg="mod">
          <ac:chgData name="Elizabeth Smith" userId="810a68e5-9187-4f10-b412-85164406e6d7" providerId="ADAL" clId="{CF735B68-7BB1-4343-A678-C280EB4A9593}" dt="2023-09-19T18:11:33.587" v="954" actId="20577"/>
          <ac:spMkLst>
            <pc:docMk/>
            <pc:sldMk cId="173682668" sldId="342"/>
            <ac:spMk id="9" creationId="{00000000-0000-0000-0000-000000000000}"/>
          </ac:spMkLst>
        </pc:spChg>
      </pc:sldChg>
      <pc:sldChg chg="modSp mod">
        <pc:chgData name="Elizabeth Smith" userId="810a68e5-9187-4f10-b412-85164406e6d7" providerId="ADAL" clId="{CF735B68-7BB1-4343-A678-C280EB4A9593}" dt="2023-09-19T16:45:07.716" v="214" actId="20577"/>
        <pc:sldMkLst>
          <pc:docMk/>
          <pc:sldMk cId="2386892458" sldId="344"/>
        </pc:sldMkLst>
        <pc:spChg chg="mod">
          <ac:chgData name="Elizabeth Smith" userId="810a68e5-9187-4f10-b412-85164406e6d7" providerId="ADAL" clId="{CF735B68-7BB1-4343-A678-C280EB4A9593}" dt="2023-09-19T16:45:07.716" v="214" actId="20577"/>
          <ac:spMkLst>
            <pc:docMk/>
            <pc:sldMk cId="2386892458" sldId="344"/>
            <ac:spMk id="6" creationId="{00000000-0000-0000-0000-000000000000}"/>
          </ac:spMkLst>
        </pc:spChg>
      </pc:sldChg>
      <pc:sldChg chg="addSp modSp mod">
        <pc:chgData name="Elizabeth Smith" userId="810a68e5-9187-4f10-b412-85164406e6d7" providerId="ADAL" clId="{CF735B68-7BB1-4343-A678-C280EB4A9593}" dt="2023-09-19T18:40:06.864" v="2106" actId="1076"/>
        <pc:sldMkLst>
          <pc:docMk/>
          <pc:sldMk cId="2430857963" sldId="345"/>
        </pc:sldMkLst>
        <pc:spChg chg="mod">
          <ac:chgData name="Elizabeth Smith" userId="810a68e5-9187-4f10-b412-85164406e6d7" providerId="ADAL" clId="{CF735B68-7BB1-4343-A678-C280EB4A9593}" dt="2023-09-19T18:39:40.018" v="2100" actId="5793"/>
          <ac:spMkLst>
            <pc:docMk/>
            <pc:sldMk cId="2430857963" sldId="345"/>
            <ac:spMk id="2" creationId="{00000000-0000-0000-0000-000000000000}"/>
          </ac:spMkLst>
        </pc:spChg>
        <pc:spChg chg="add mod">
          <ac:chgData name="Elizabeth Smith" userId="810a68e5-9187-4f10-b412-85164406e6d7" providerId="ADAL" clId="{CF735B68-7BB1-4343-A678-C280EB4A9593}" dt="2023-09-19T18:40:06.864" v="2106" actId="1076"/>
          <ac:spMkLst>
            <pc:docMk/>
            <pc:sldMk cId="2430857963" sldId="345"/>
            <ac:spMk id="5" creationId="{F245026E-5463-3B95-C892-05BCF3C5BDA8}"/>
          </ac:spMkLst>
        </pc:spChg>
      </pc:sldChg>
      <pc:sldChg chg="modNotesTx">
        <pc:chgData name="Elizabeth Smith" userId="810a68e5-9187-4f10-b412-85164406e6d7" providerId="ADAL" clId="{CF735B68-7BB1-4343-A678-C280EB4A9593}" dt="2023-09-19T18:26:37.411" v="2017"/>
        <pc:sldMkLst>
          <pc:docMk/>
          <pc:sldMk cId="4242537701" sldId="346"/>
        </pc:sldMkLst>
      </pc:sldChg>
      <pc:sldChg chg="modSp mod">
        <pc:chgData name="Elizabeth Smith" userId="810a68e5-9187-4f10-b412-85164406e6d7" providerId="ADAL" clId="{CF735B68-7BB1-4343-A678-C280EB4A9593}" dt="2023-09-19T17:09:55.327" v="754" actId="20577"/>
        <pc:sldMkLst>
          <pc:docMk/>
          <pc:sldMk cId="962676806" sldId="347"/>
        </pc:sldMkLst>
        <pc:spChg chg="mod">
          <ac:chgData name="Elizabeth Smith" userId="810a68e5-9187-4f10-b412-85164406e6d7" providerId="ADAL" clId="{CF735B68-7BB1-4343-A678-C280EB4A9593}" dt="2023-09-19T17:09:55.327" v="754" actId="20577"/>
          <ac:spMkLst>
            <pc:docMk/>
            <pc:sldMk cId="962676806" sldId="347"/>
            <ac:spMk id="6" creationId="{00000000-0000-0000-0000-000000000000}"/>
          </ac:spMkLst>
        </pc:spChg>
      </pc:sldChg>
      <pc:sldChg chg="modSp mod modClrScheme chgLayout">
        <pc:chgData name="Elizabeth Smith" userId="810a68e5-9187-4f10-b412-85164406e6d7" providerId="ADAL" clId="{CF735B68-7BB1-4343-A678-C280EB4A9593}" dt="2023-09-19T18:24:13.732" v="1900" actId="20577"/>
        <pc:sldMkLst>
          <pc:docMk/>
          <pc:sldMk cId="3633754843" sldId="348"/>
        </pc:sldMkLst>
        <pc:spChg chg="mod ord">
          <ac:chgData name="Elizabeth Smith" userId="810a68e5-9187-4f10-b412-85164406e6d7" providerId="ADAL" clId="{CF735B68-7BB1-4343-A678-C280EB4A9593}" dt="2023-09-19T17:04:00.476" v="634" actId="700"/>
          <ac:spMkLst>
            <pc:docMk/>
            <pc:sldMk cId="3633754843" sldId="348"/>
            <ac:spMk id="5" creationId="{00000000-0000-0000-0000-000000000000}"/>
          </ac:spMkLst>
        </pc:spChg>
        <pc:spChg chg="mod ord">
          <ac:chgData name="Elizabeth Smith" userId="810a68e5-9187-4f10-b412-85164406e6d7" providerId="ADAL" clId="{CF735B68-7BB1-4343-A678-C280EB4A9593}" dt="2023-09-19T18:24:13.732" v="1900" actId="20577"/>
          <ac:spMkLst>
            <pc:docMk/>
            <pc:sldMk cId="3633754843" sldId="348"/>
            <ac:spMk id="6" creationId="{00000000-0000-0000-0000-000000000000}"/>
          </ac:spMkLst>
        </pc:spChg>
      </pc:sldChg>
      <pc:sldChg chg="modSp mod modClrScheme chgLayout">
        <pc:chgData name="Elizabeth Smith" userId="810a68e5-9187-4f10-b412-85164406e6d7" providerId="ADAL" clId="{CF735B68-7BB1-4343-A678-C280EB4A9593}" dt="2023-09-19T18:25:59.478" v="2016" actId="20577"/>
        <pc:sldMkLst>
          <pc:docMk/>
          <pc:sldMk cId="1625607200" sldId="349"/>
        </pc:sldMkLst>
        <pc:spChg chg="mod ord">
          <ac:chgData name="Elizabeth Smith" userId="810a68e5-9187-4f10-b412-85164406e6d7" providerId="ADAL" clId="{CF735B68-7BB1-4343-A678-C280EB4A9593}" dt="2023-09-19T17:04:14.148" v="636" actId="700"/>
          <ac:spMkLst>
            <pc:docMk/>
            <pc:sldMk cId="1625607200" sldId="349"/>
            <ac:spMk id="5" creationId="{00000000-0000-0000-0000-000000000000}"/>
          </ac:spMkLst>
        </pc:spChg>
        <pc:spChg chg="mod ord">
          <ac:chgData name="Elizabeth Smith" userId="810a68e5-9187-4f10-b412-85164406e6d7" providerId="ADAL" clId="{CF735B68-7BB1-4343-A678-C280EB4A9593}" dt="2023-09-19T18:25:59.478" v="2016" actId="20577"/>
          <ac:spMkLst>
            <pc:docMk/>
            <pc:sldMk cId="1625607200" sldId="349"/>
            <ac:spMk id="6" creationId="{00000000-0000-0000-0000-000000000000}"/>
          </ac:spMkLst>
        </pc:spChg>
      </pc:sldChg>
      <pc:sldChg chg="modSp mod">
        <pc:chgData name="Elizabeth Smith" userId="810a68e5-9187-4f10-b412-85164406e6d7" providerId="ADAL" clId="{CF735B68-7BB1-4343-A678-C280EB4A9593}" dt="2023-09-19T18:36:02.051" v="2064" actId="732"/>
        <pc:sldMkLst>
          <pc:docMk/>
          <pc:sldMk cId="1075853037" sldId="351"/>
        </pc:sldMkLst>
        <pc:spChg chg="mod">
          <ac:chgData name="Elizabeth Smith" userId="810a68e5-9187-4f10-b412-85164406e6d7" providerId="ADAL" clId="{CF735B68-7BB1-4343-A678-C280EB4A9593}" dt="2023-09-19T17:01:21.952" v="621" actId="20577"/>
          <ac:spMkLst>
            <pc:docMk/>
            <pc:sldMk cId="1075853037" sldId="351"/>
            <ac:spMk id="2" creationId="{00000000-0000-0000-0000-000000000000}"/>
          </ac:spMkLst>
        </pc:spChg>
        <pc:picChg chg="mod modCrop">
          <ac:chgData name="Elizabeth Smith" userId="810a68e5-9187-4f10-b412-85164406e6d7" providerId="ADAL" clId="{CF735B68-7BB1-4343-A678-C280EB4A9593}" dt="2023-09-19T18:36:02.051" v="2064" actId="732"/>
          <ac:picMkLst>
            <pc:docMk/>
            <pc:sldMk cId="1075853037" sldId="351"/>
            <ac:picMk id="4" creationId="{00000000-0000-0000-0000-000000000000}"/>
          </ac:picMkLst>
        </pc:picChg>
      </pc:sldChg>
      <pc:sldChg chg="modSp mod">
        <pc:chgData name="Elizabeth Smith" userId="810a68e5-9187-4f10-b412-85164406e6d7" providerId="ADAL" clId="{CF735B68-7BB1-4343-A678-C280EB4A9593}" dt="2023-09-19T18:16:16.851" v="1366" actId="114"/>
        <pc:sldMkLst>
          <pc:docMk/>
          <pc:sldMk cId="3141498652" sldId="352"/>
        </pc:sldMkLst>
        <pc:spChg chg="mod">
          <ac:chgData name="Elizabeth Smith" userId="810a68e5-9187-4f10-b412-85164406e6d7" providerId="ADAL" clId="{CF735B68-7BB1-4343-A678-C280EB4A9593}" dt="2023-09-19T18:16:16.851" v="1366" actId="114"/>
          <ac:spMkLst>
            <pc:docMk/>
            <pc:sldMk cId="3141498652" sldId="352"/>
            <ac:spMk id="2" creationId="{1AA231D4-5452-F664-59F8-B242C4BB9EF7}"/>
          </ac:spMkLst>
        </pc:spChg>
      </pc:sldChg>
      <pc:sldChg chg="modSp mod">
        <pc:chgData name="Elizabeth Smith" userId="810a68e5-9187-4f10-b412-85164406e6d7" providerId="ADAL" clId="{CF735B68-7BB1-4343-A678-C280EB4A9593}" dt="2023-09-19T18:22:10.815" v="1775" actId="20577"/>
        <pc:sldMkLst>
          <pc:docMk/>
          <pc:sldMk cId="4018838847" sldId="353"/>
        </pc:sldMkLst>
        <pc:spChg chg="mod">
          <ac:chgData name="Elizabeth Smith" userId="810a68e5-9187-4f10-b412-85164406e6d7" providerId="ADAL" clId="{CF735B68-7BB1-4343-A678-C280EB4A9593}" dt="2023-09-19T18:22:10.815" v="1775" actId="20577"/>
          <ac:spMkLst>
            <pc:docMk/>
            <pc:sldMk cId="4018838847" sldId="353"/>
            <ac:spMk id="2" creationId="{F20E7833-88D3-0A39-8D5B-D261C9385EE3}"/>
          </ac:spMkLst>
        </pc:spChg>
      </pc:sldChg>
      <pc:sldChg chg="addSp delSp modSp new mod modClrScheme chgLayout">
        <pc:chgData name="Elizabeth Smith" userId="810a68e5-9187-4f10-b412-85164406e6d7" providerId="ADAL" clId="{CF735B68-7BB1-4343-A678-C280EB4A9593}" dt="2023-09-19T18:08:16.367" v="949" actId="14100"/>
        <pc:sldMkLst>
          <pc:docMk/>
          <pc:sldMk cId="3543600758" sldId="354"/>
        </pc:sldMkLst>
        <pc:spChg chg="del mod ord">
          <ac:chgData name="Elizabeth Smith" userId="810a68e5-9187-4f10-b412-85164406e6d7" providerId="ADAL" clId="{CF735B68-7BB1-4343-A678-C280EB4A9593}" dt="2023-09-19T18:06:49.404" v="826" actId="700"/>
          <ac:spMkLst>
            <pc:docMk/>
            <pc:sldMk cId="3543600758" sldId="354"/>
            <ac:spMk id="2" creationId="{51484F92-D876-328F-7D77-FA654A739D0C}"/>
          </ac:spMkLst>
        </pc:spChg>
        <pc:spChg chg="del">
          <ac:chgData name="Elizabeth Smith" userId="810a68e5-9187-4f10-b412-85164406e6d7" providerId="ADAL" clId="{CF735B68-7BB1-4343-A678-C280EB4A9593}" dt="2023-09-19T18:06:49.404" v="826" actId="700"/>
          <ac:spMkLst>
            <pc:docMk/>
            <pc:sldMk cId="3543600758" sldId="354"/>
            <ac:spMk id="3" creationId="{898B6676-C9C5-6B68-FC8B-AC354A1FF471}"/>
          </ac:spMkLst>
        </pc:spChg>
        <pc:spChg chg="del">
          <ac:chgData name="Elizabeth Smith" userId="810a68e5-9187-4f10-b412-85164406e6d7" providerId="ADAL" clId="{CF735B68-7BB1-4343-A678-C280EB4A9593}" dt="2023-09-19T18:06:49.404" v="826" actId="700"/>
          <ac:spMkLst>
            <pc:docMk/>
            <pc:sldMk cId="3543600758" sldId="354"/>
            <ac:spMk id="4" creationId="{D0FFC641-B540-BA29-6196-49DE15EDF015}"/>
          </ac:spMkLst>
        </pc:spChg>
        <pc:spChg chg="add mod ord">
          <ac:chgData name="Elizabeth Smith" userId="810a68e5-9187-4f10-b412-85164406e6d7" providerId="ADAL" clId="{CF735B68-7BB1-4343-A678-C280EB4A9593}" dt="2023-09-19T18:07:12.158" v="853" actId="26606"/>
          <ac:spMkLst>
            <pc:docMk/>
            <pc:sldMk cId="3543600758" sldId="354"/>
            <ac:spMk id="5" creationId="{EAAEBAA6-EEAE-4A4D-D38C-CC29F317BA0C}"/>
          </ac:spMkLst>
        </pc:spChg>
        <pc:spChg chg="add del mod ord">
          <ac:chgData name="Elizabeth Smith" userId="810a68e5-9187-4f10-b412-85164406e6d7" providerId="ADAL" clId="{CF735B68-7BB1-4343-A678-C280EB4A9593}" dt="2023-09-19T18:07:12.158" v="853" actId="26606"/>
          <ac:spMkLst>
            <pc:docMk/>
            <pc:sldMk cId="3543600758" sldId="354"/>
            <ac:spMk id="6" creationId="{16A75492-5BE4-69B6-9C9D-FDB5DD8AF64E}"/>
          </ac:spMkLst>
        </pc:spChg>
        <pc:spChg chg="add mod">
          <ac:chgData name="Elizabeth Smith" userId="810a68e5-9187-4f10-b412-85164406e6d7" providerId="ADAL" clId="{CF735B68-7BB1-4343-A678-C280EB4A9593}" dt="2023-09-19T18:08:16.367" v="949" actId="14100"/>
          <ac:spMkLst>
            <pc:docMk/>
            <pc:sldMk cId="3543600758" sldId="354"/>
            <ac:spMk id="11" creationId="{894E1833-3AF2-2610-B91F-0F62B3D736C2}"/>
          </ac:spMkLst>
        </pc:spChg>
      </pc:sldChg>
    </pc:docChg>
  </pc:docChgLst>
  <pc:docChgLst>
    <pc:chgData name="Elizabeth Smith" userId="810a68e5-9187-4f10-b412-85164406e6d7" providerId="ADAL" clId="{F0AE644F-62ED-4A7C-B08B-CC725759BCA8}"/>
    <pc:docChg chg="undo redo custSel addSld delSld modSld">
      <pc:chgData name="Elizabeth Smith" userId="810a68e5-9187-4f10-b412-85164406e6d7" providerId="ADAL" clId="{F0AE644F-62ED-4A7C-B08B-CC725759BCA8}" dt="2023-04-05T18:47:35.497" v="294" actId="20577"/>
      <pc:docMkLst>
        <pc:docMk/>
      </pc:docMkLst>
      <pc:sldChg chg="modSp mod">
        <pc:chgData name="Elizabeth Smith" userId="810a68e5-9187-4f10-b412-85164406e6d7" providerId="ADAL" clId="{F0AE644F-62ED-4A7C-B08B-CC725759BCA8}" dt="2023-04-05T18:36:31.980" v="290" actId="20577"/>
        <pc:sldMkLst>
          <pc:docMk/>
          <pc:sldMk cId="350362434" sldId="306"/>
        </pc:sldMkLst>
        <pc:spChg chg="mod">
          <ac:chgData name="Elizabeth Smith" userId="810a68e5-9187-4f10-b412-85164406e6d7" providerId="ADAL" clId="{F0AE644F-62ED-4A7C-B08B-CC725759BCA8}" dt="2023-04-05T18:36:31.980" v="290" actId="20577"/>
          <ac:spMkLst>
            <pc:docMk/>
            <pc:sldMk cId="350362434" sldId="306"/>
            <ac:spMk id="3965" creationId="{00000000-0000-0000-0000-000000000000}"/>
          </ac:spMkLst>
        </pc:spChg>
      </pc:sldChg>
      <pc:sldChg chg="modSp mod">
        <pc:chgData name="Elizabeth Smith" userId="810a68e5-9187-4f10-b412-85164406e6d7" providerId="ADAL" clId="{F0AE644F-62ED-4A7C-B08B-CC725759BCA8}" dt="2023-04-05T18:14:24.085" v="174" actId="20577"/>
        <pc:sldMkLst>
          <pc:docMk/>
          <pc:sldMk cId="1674114400" sldId="339"/>
        </pc:sldMkLst>
        <pc:spChg chg="mod">
          <ac:chgData name="Elizabeth Smith" userId="810a68e5-9187-4f10-b412-85164406e6d7" providerId="ADAL" clId="{F0AE644F-62ED-4A7C-B08B-CC725759BCA8}" dt="2023-04-05T18:14:24.085" v="174" actId="20577"/>
          <ac:spMkLst>
            <pc:docMk/>
            <pc:sldMk cId="1674114400" sldId="339"/>
            <ac:spMk id="5" creationId="{00000000-0000-0000-0000-000000000000}"/>
          </ac:spMkLst>
        </pc:spChg>
      </pc:sldChg>
      <pc:sldChg chg="addSp delSp modSp new del mod modClrScheme chgLayout">
        <pc:chgData name="Elizabeth Smith" userId="810a68e5-9187-4f10-b412-85164406e6d7" providerId="ADAL" clId="{F0AE644F-62ED-4A7C-B08B-CC725759BCA8}" dt="2023-04-05T18:14:07.806" v="128" actId="2696"/>
        <pc:sldMkLst>
          <pc:docMk/>
          <pc:sldMk cId="2786871978" sldId="352"/>
        </pc:sldMkLst>
        <pc:spChg chg="del mod ord">
          <ac:chgData name="Elizabeth Smith" userId="810a68e5-9187-4f10-b412-85164406e6d7" providerId="ADAL" clId="{F0AE644F-62ED-4A7C-B08B-CC725759BCA8}" dt="2023-04-05T18:11:58.633" v="1" actId="700"/>
          <ac:spMkLst>
            <pc:docMk/>
            <pc:sldMk cId="2786871978" sldId="352"/>
            <ac:spMk id="2" creationId="{AC86C339-87C7-D3AA-8B4D-7E1048C75736}"/>
          </ac:spMkLst>
        </pc:spChg>
        <pc:spChg chg="del mod ord">
          <ac:chgData name="Elizabeth Smith" userId="810a68e5-9187-4f10-b412-85164406e6d7" providerId="ADAL" clId="{F0AE644F-62ED-4A7C-B08B-CC725759BCA8}" dt="2023-04-05T18:11:58.633" v="1" actId="700"/>
          <ac:spMkLst>
            <pc:docMk/>
            <pc:sldMk cId="2786871978" sldId="352"/>
            <ac:spMk id="3" creationId="{6BF03F2C-71E4-9B8E-B6AD-88A8D71FB0FF}"/>
          </ac:spMkLst>
        </pc:spChg>
        <pc:spChg chg="add mod ord">
          <ac:chgData name="Elizabeth Smith" userId="810a68e5-9187-4f10-b412-85164406e6d7" providerId="ADAL" clId="{F0AE644F-62ED-4A7C-B08B-CC725759BCA8}" dt="2023-04-05T18:12:05.680" v="33" actId="20577"/>
          <ac:spMkLst>
            <pc:docMk/>
            <pc:sldMk cId="2786871978" sldId="352"/>
            <ac:spMk id="4" creationId="{46E79718-7185-EE5D-DCE2-F302C783FEDF}"/>
          </ac:spMkLst>
        </pc:spChg>
        <pc:spChg chg="add mod ord">
          <ac:chgData name="Elizabeth Smith" userId="810a68e5-9187-4f10-b412-85164406e6d7" providerId="ADAL" clId="{F0AE644F-62ED-4A7C-B08B-CC725759BCA8}" dt="2023-04-05T18:13:46.137" v="119" actId="20577"/>
          <ac:spMkLst>
            <pc:docMk/>
            <pc:sldMk cId="2786871978" sldId="352"/>
            <ac:spMk id="5" creationId="{80C91011-5AF0-C31F-5CC3-ED74291ACDA0}"/>
          </ac:spMkLst>
        </pc:spChg>
      </pc:sldChg>
      <pc:sldChg chg="modSp new mod">
        <pc:chgData name="Elizabeth Smith" userId="810a68e5-9187-4f10-b412-85164406e6d7" providerId="ADAL" clId="{F0AE644F-62ED-4A7C-B08B-CC725759BCA8}" dt="2023-04-05T18:47:35.497" v="294" actId="20577"/>
        <pc:sldMkLst>
          <pc:docMk/>
          <pc:sldMk cId="3141498652" sldId="352"/>
        </pc:sldMkLst>
        <pc:spChg chg="mod">
          <ac:chgData name="Elizabeth Smith" userId="810a68e5-9187-4f10-b412-85164406e6d7" providerId="ADAL" clId="{F0AE644F-62ED-4A7C-B08B-CC725759BCA8}" dt="2023-04-05T18:47:35.497" v="294" actId="20577"/>
          <ac:spMkLst>
            <pc:docMk/>
            <pc:sldMk cId="3141498652" sldId="352"/>
            <ac:spMk id="2" creationId="{1AA231D4-5452-F664-59F8-B242C4BB9EF7}"/>
          </ac:spMkLst>
        </pc:spChg>
        <pc:spChg chg="mod">
          <ac:chgData name="Elizabeth Smith" userId="810a68e5-9187-4f10-b412-85164406e6d7" providerId="ADAL" clId="{F0AE644F-62ED-4A7C-B08B-CC725759BCA8}" dt="2023-04-05T18:14:42.569" v="197" actId="20577"/>
          <ac:spMkLst>
            <pc:docMk/>
            <pc:sldMk cId="3141498652" sldId="352"/>
            <ac:spMk id="3" creationId="{EE9B23D2-7067-4FE4-47A0-CDCABF0143EE}"/>
          </ac:spMkLst>
        </pc:spChg>
      </pc:sldChg>
    </pc:docChg>
  </pc:docChgLst>
  <pc:docChgLst>
    <pc:chgData name="Elizabeth Smith" userId="810a68e5-9187-4f10-b412-85164406e6d7" providerId="ADAL" clId="{A8BA0F99-476A-465C-8DB4-2AAF55F2D595}"/>
    <pc:docChg chg="custSel addSld modSld">
      <pc:chgData name="Elizabeth Smith" userId="810a68e5-9187-4f10-b412-85164406e6d7" providerId="ADAL" clId="{A8BA0F99-476A-465C-8DB4-2AAF55F2D595}" dt="2023-04-17T18:01:04.858" v="449" actId="113"/>
      <pc:docMkLst>
        <pc:docMk/>
      </pc:docMkLst>
      <pc:sldChg chg="mod modShow">
        <pc:chgData name="Elizabeth Smith" userId="810a68e5-9187-4f10-b412-85164406e6d7" providerId="ADAL" clId="{A8BA0F99-476A-465C-8DB4-2AAF55F2D595}" dt="2023-04-17T17:54:47.060" v="6" actId="729"/>
        <pc:sldMkLst>
          <pc:docMk/>
          <pc:sldMk cId="3115185609" sldId="312"/>
        </pc:sldMkLst>
      </pc:sldChg>
      <pc:sldChg chg="mod modShow">
        <pc:chgData name="Elizabeth Smith" userId="810a68e5-9187-4f10-b412-85164406e6d7" providerId="ADAL" clId="{A8BA0F99-476A-465C-8DB4-2AAF55F2D595}" dt="2023-04-17T17:54:49.768" v="7" actId="729"/>
        <pc:sldMkLst>
          <pc:docMk/>
          <pc:sldMk cId="1275488932" sldId="313"/>
        </pc:sldMkLst>
      </pc:sldChg>
      <pc:sldChg chg="mod modShow">
        <pc:chgData name="Elizabeth Smith" userId="810a68e5-9187-4f10-b412-85164406e6d7" providerId="ADAL" clId="{A8BA0F99-476A-465C-8DB4-2AAF55F2D595}" dt="2023-04-17T17:54:54.116" v="8" actId="729"/>
        <pc:sldMkLst>
          <pc:docMk/>
          <pc:sldMk cId="3517040082" sldId="314"/>
        </pc:sldMkLst>
      </pc:sldChg>
      <pc:sldChg chg="mod modShow">
        <pc:chgData name="Elizabeth Smith" userId="810a68e5-9187-4f10-b412-85164406e6d7" providerId="ADAL" clId="{A8BA0F99-476A-465C-8DB4-2AAF55F2D595}" dt="2023-04-17T17:54:57.583" v="9" actId="729"/>
        <pc:sldMkLst>
          <pc:docMk/>
          <pc:sldMk cId="4026315408" sldId="315"/>
        </pc:sldMkLst>
      </pc:sldChg>
      <pc:sldChg chg="mod modShow">
        <pc:chgData name="Elizabeth Smith" userId="810a68e5-9187-4f10-b412-85164406e6d7" providerId="ADAL" clId="{A8BA0F99-476A-465C-8DB4-2AAF55F2D595}" dt="2023-04-17T17:55:00.641" v="10" actId="729"/>
        <pc:sldMkLst>
          <pc:docMk/>
          <pc:sldMk cId="3770470248" sldId="316"/>
        </pc:sldMkLst>
      </pc:sldChg>
      <pc:sldChg chg="mod modShow">
        <pc:chgData name="Elizabeth Smith" userId="810a68e5-9187-4f10-b412-85164406e6d7" providerId="ADAL" clId="{A8BA0F99-476A-465C-8DB4-2AAF55F2D595}" dt="2023-04-17T17:55:04.599" v="11" actId="729"/>
        <pc:sldMkLst>
          <pc:docMk/>
          <pc:sldMk cId="1633686378" sldId="317"/>
        </pc:sldMkLst>
      </pc:sldChg>
      <pc:sldChg chg="modSp mod">
        <pc:chgData name="Elizabeth Smith" userId="810a68e5-9187-4f10-b412-85164406e6d7" providerId="ADAL" clId="{A8BA0F99-476A-465C-8DB4-2AAF55F2D595}" dt="2023-04-17T17:52:48.969" v="0" actId="20577"/>
        <pc:sldMkLst>
          <pc:docMk/>
          <pc:sldMk cId="1674114400" sldId="339"/>
        </pc:sldMkLst>
        <pc:spChg chg="mod">
          <ac:chgData name="Elizabeth Smith" userId="810a68e5-9187-4f10-b412-85164406e6d7" providerId="ADAL" clId="{A8BA0F99-476A-465C-8DB4-2AAF55F2D595}" dt="2023-04-17T17:52:48.969" v="0" actId="20577"/>
          <ac:spMkLst>
            <pc:docMk/>
            <pc:sldMk cId="1674114400" sldId="339"/>
            <ac:spMk id="5" creationId="{00000000-0000-0000-0000-000000000000}"/>
          </ac:spMkLst>
        </pc:spChg>
      </pc:sldChg>
      <pc:sldChg chg="modSp mod">
        <pc:chgData name="Elizabeth Smith" userId="810a68e5-9187-4f10-b412-85164406e6d7" providerId="ADAL" clId="{A8BA0F99-476A-465C-8DB4-2AAF55F2D595}" dt="2023-04-17T17:53:05.826" v="2" actId="20577"/>
        <pc:sldMkLst>
          <pc:docMk/>
          <pc:sldMk cId="173682668" sldId="342"/>
        </pc:sldMkLst>
        <pc:spChg chg="mod">
          <ac:chgData name="Elizabeth Smith" userId="810a68e5-9187-4f10-b412-85164406e6d7" providerId="ADAL" clId="{A8BA0F99-476A-465C-8DB4-2AAF55F2D595}" dt="2023-04-17T17:53:05.826" v="2" actId="20577"/>
          <ac:spMkLst>
            <pc:docMk/>
            <pc:sldMk cId="173682668" sldId="342"/>
            <ac:spMk id="8" creationId="{00000000-0000-0000-0000-000000000000}"/>
          </ac:spMkLst>
        </pc:spChg>
      </pc:sldChg>
      <pc:sldChg chg="modSp mod">
        <pc:chgData name="Elizabeth Smith" userId="810a68e5-9187-4f10-b412-85164406e6d7" providerId="ADAL" clId="{A8BA0F99-476A-465C-8DB4-2AAF55F2D595}" dt="2023-04-17T17:53:43.608" v="5" actId="5793"/>
        <pc:sldMkLst>
          <pc:docMk/>
          <pc:sldMk cId="3141498652" sldId="352"/>
        </pc:sldMkLst>
        <pc:spChg chg="mod">
          <ac:chgData name="Elizabeth Smith" userId="810a68e5-9187-4f10-b412-85164406e6d7" providerId="ADAL" clId="{A8BA0F99-476A-465C-8DB4-2AAF55F2D595}" dt="2023-04-17T17:53:43.608" v="5" actId="5793"/>
          <ac:spMkLst>
            <pc:docMk/>
            <pc:sldMk cId="3141498652" sldId="352"/>
            <ac:spMk id="2" creationId="{1AA231D4-5452-F664-59F8-B242C4BB9EF7}"/>
          </ac:spMkLst>
        </pc:spChg>
      </pc:sldChg>
      <pc:sldChg chg="modSp new mod">
        <pc:chgData name="Elizabeth Smith" userId="810a68e5-9187-4f10-b412-85164406e6d7" providerId="ADAL" clId="{A8BA0F99-476A-465C-8DB4-2AAF55F2D595}" dt="2023-04-17T18:01:04.858" v="449" actId="113"/>
        <pc:sldMkLst>
          <pc:docMk/>
          <pc:sldMk cId="4018838847" sldId="353"/>
        </pc:sldMkLst>
        <pc:spChg chg="mod">
          <ac:chgData name="Elizabeth Smith" userId="810a68e5-9187-4f10-b412-85164406e6d7" providerId="ADAL" clId="{A8BA0F99-476A-465C-8DB4-2AAF55F2D595}" dt="2023-04-17T18:01:04.858" v="449" actId="113"/>
          <ac:spMkLst>
            <pc:docMk/>
            <pc:sldMk cId="4018838847" sldId="353"/>
            <ac:spMk id="2" creationId="{F20E7833-88D3-0A39-8D5B-D261C9385EE3}"/>
          </ac:spMkLst>
        </pc:spChg>
        <pc:spChg chg="mod">
          <ac:chgData name="Elizabeth Smith" userId="810a68e5-9187-4f10-b412-85164406e6d7" providerId="ADAL" clId="{A8BA0F99-476A-465C-8DB4-2AAF55F2D595}" dt="2023-04-17T17:57:13.963" v="29" actId="20577"/>
          <ac:spMkLst>
            <pc:docMk/>
            <pc:sldMk cId="4018838847" sldId="353"/>
            <ac:spMk id="3" creationId="{3F2A7B74-8F90-23BB-C613-A81866AC6C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9E1AC-CC02-47F9-9D0C-11486E800D5B}" type="doc">
      <dgm:prSet loTypeId="urn:microsoft.com/office/officeart/2005/8/layout/orgChart1" loCatId="hierarchy" qsTypeId="urn:microsoft.com/office/officeart/2005/8/quickstyle/simple5" qsCatId="simple" csTypeId="urn:microsoft.com/office/officeart/2005/8/colors/accent2_4" csCatId="accent2" phldr="1"/>
      <dgm:spPr/>
      <dgm:t>
        <a:bodyPr/>
        <a:lstStyle/>
        <a:p>
          <a:endParaRPr lang="en-US"/>
        </a:p>
      </dgm:t>
    </dgm:pt>
    <dgm:pt modelId="{E9368649-31FC-42C9-8F80-1DF4A8532811}">
      <dgm:prSet phldrT="[Text]"/>
      <dgm:spPr>
        <a:solidFill>
          <a:srgbClr val="232552"/>
        </a:solidFill>
      </dgm:spPr>
      <dgm:t>
        <a:bodyPr/>
        <a:lstStyle/>
        <a:p>
          <a:r>
            <a:rPr lang="en-US"/>
            <a:t>Delegates Assembly</a:t>
          </a:r>
        </a:p>
      </dgm:t>
    </dgm:pt>
    <dgm:pt modelId="{C2FFF895-46EF-4A54-A9AE-733C93666641}" type="parTrans" cxnId="{9F4BD141-D908-4838-B05B-037F7AEDEEAA}">
      <dgm:prSet/>
      <dgm:spPr/>
      <dgm:t>
        <a:bodyPr/>
        <a:lstStyle/>
        <a:p>
          <a:endParaRPr lang="en-US"/>
        </a:p>
      </dgm:t>
    </dgm:pt>
    <dgm:pt modelId="{402BBC74-E524-4653-910F-9918DC93C4CC}" type="sibTrans" cxnId="{9F4BD141-D908-4838-B05B-037F7AEDEEAA}">
      <dgm:prSet/>
      <dgm:spPr/>
      <dgm:t>
        <a:bodyPr/>
        <a:lstStyle/>
        <a:p>
          <a:endParaRPr lang="en-US"/>
        </a:p>
      </dgm:t>
    </dgm:pt>
    <dgm:pt modelId="{EF23F209-A4DF-4211-8C7F-7E86FC8C2B5E}">
      <dgm:prSet phldrT="[Text]"/>
      <dgm:spPr>
        <a:solidFill>
          <a:srgbClr val="232552"/>
        </a:solidFill>
      </dgm:spPr>
      <dgm:t>
        <a:bodyPr/>
        <a:lstStyle/>
        <a:p>
          <a:r>
            <a:rPr lang="en-US"/>
            <a:t>Director</a:t>
          </a:r>
        </a:p>
      </dgm:t>
    </dgm:pt>
    <dgm:pt modelId="{1CBD23FD-EFEA-439D-9F49-E0AD5B97D8F6}" type="parTrans" cxnId="{544E233D-4554-4748-BB30-42FEE5649304}">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FE26EBFC-7E2D-4D7B-B0A1-13EC2AE19F25}" type="sibTrans" cxnId="{544E233D-4554-4748-BB30-42FEE5649304}">
      <dgm:prSet/>
      <dgm:spPr/>
      <dgm:t>
        <a:bodyPr/>
        <a:lstStyle/>
        <a:p>
          <a:endParaRPr lang="en-US"/>
        </a:p>
      </dgm:t>
    </dgm:pt>
    <dgm:pt modelId="{356C4FDE-01C0-4326-B0DA-8D40F675635F}">
      <dgm:prSet phldrT="[Text]"/>
      <dgm:spPr>
        <a:solidFill>
          <a:schemeClr val="accent1">
            <a:lumMod val="40000"/>
            <a:lumOff val="60000"/>
          </a:schemeClr>
        </a:solidFill>
      </dgm:spPr>
      <dgm:t>
        <a:bodyPr/>
        <a:lstStyle/>
        <a:p>
          <a:r>
            <a:rPr lang="en-US"/>
            <a:t>Systems Manager</a:t>
          </a:r>
        </a:p>
      </dgm:t>
    </dgm:pt>
    <dgm:pt modelId="{F8945CCE-5F46-49ED-9E78-FD018793FC92}" type="parTrans" cxnId="{BE799263-6844-4F69-BE13-CA9B4751F9E5}">
      <dgm:prSet/>
      <dgm:spPr/>
      <dgm:t>
        <a:bodyPr/>
        <a:lstStyle/>
        <a:p>
          <a:endParaRPr lang="en-US"/>
        </a:p>
      </dgm:t>
    </dgm:pt>
    <dgm:pt modelId="{0B2FB0A0-376B-47F3-BE7A-80331BAE2A17}" type="sibTrans" cxnId="{BE799263-6844-4F69-BE13-CA9B4751F9E5}">
      <dgm:prSet/>
      <dgm:spPr/>
      <dgm:t>
        <a:bodyPr/>
        <a:lstStyle/>
        <a:p>
          <a:endParaRPr lang="en-US"/>
        </a:p>
      </dgm:t>
    </dgm:pt>
    <dgm:pt modelId="{970F4963-EB0B-43CA-9DF3-497E9AD401F9}">
      <dgm:prSet phldrT="[Text]"/>
      <dgm:spPr>
        <a:solidFill>
          <a:schemeClr val="accent1">
            <a:lumMod val="40000"/>
            <a:lumOff val="60000"/>
          </a:schemeClr>
        </a:solidFill>
      </dgm:spPr>
      <dgm:t>
        <a:bodyPr/>
        <a:lstStyle/>
        <a:p>
          <a:r>
            <a:rPr lang="en-US"/>
            <a:t>Training and Outreach Coordinator</a:t>
          </a:r>
        </a:p>
      </dgm:t>
    </dgm:pt>
    <dgm:pt modelId="{BADA3A42-7094-486C-A5A3-EA435CAD62D2}" type="parTrans" cxnId="{13E411A8-D299-4760-8174-D92120AB8979}">
      <dgm:prSet/>
      <dgm:spPr/>
      <dgm:t>
        <a:bodyPr/>
        <a:lstStyle/>
        <a:p>
          <a:endParaRPr lang="en-US"/>
        </a:p>
      </dgm:t>
    </dgm:pt>
    <dgm:pt modelId="{3516AFB9-A015-4BEA-A735-AB35E1DBB99B}" type="sibTrans" cxnId="{13E411A8-D299-4760-8174-D92120AB8979}">
      <dgm:prSet/>
      <dgm:spPr/>
      <dgm:t>
        <a:bodyPr/>
        <a:lstStyle/>
        <a:p>
          <a:endParaRPr lang="en-US"/>
        </a:p>
      </dgm:t>
    </dgm:pt>
    <dgm:pt modelId="{C8594579-0FFB-4E3F-B9CF-941FAD06A7C3}">
      <dgm:prSet phldrT="[Text]"/>
      <dgm:spPr>
        <a:solidFill>
          <a:schemeClr val="accent1">
            <a:lumMod val="40000"/>
            <a:lumOff val="60000"/>
          </a:schemeClr>
        </a:solidFill>
      </dgm:spPr>
      <dgm:t>
        <a:bodyPr/>
        <a:lstStyle/>
        <a:p>
          <a:r>
            <a:rPr lang="en-US"/>
            <a:t>Library Services Manager</a:t>
          </a:r>
        </a:p>
      </dgm:t>
    </dgm:pt>
    <dgm:pt modelId="{A452639E-F542-4358-92CF-30D0FF632D3C}" type="parTrans" cxnId="{CF52EE72-6892-4BF5-8808-5AEBEDD78E7E}">
      <dgm:prSet/>
      <dgm:spPr/>
      <dgm:t>
        <a:bodyPr/>
        <a:lstStyle/>
        <a:p>
          <a:endParaRPr lang="en-US"/>
        </a:p>
      </dgm:t>
    </dgm:pt>
    <dgm:pt modelId="{825E7C7D-921A-4331-9683-86572F7E2353}" type="sibTrans" cxnId="{CF52EE72-6892-4BF5-8808-5AEBEDD78E7E}">
      <dgm:prSet/>
      <dgm:spPr/>
      <dgm:t>
        <a:bodyPr/>
        <a:lstStyle/>
        <a:p>
          <a:endParaRPr lang="en-US"/>
        </a:p>
      </dgm:t>
    </dgm:pt>
    <dgm:pt modelId="{05242985-A139-45D4-A1E5-5443BB5F0C9E}">
      <dgm:prSet phldrT="[Text]"/>
      <dgm:spPr>
        <a:solidFill>
          <a:schemeClr val="accent1">
            <a:lumMod val="40000"/>
            <a:lumOff val="60000"/>
          </a:schemeClr>
        </a:solidFill>
      </dgm:spPr>
      <dgm:t>
        <a:bodyPr/>
        <a:lstStyle/>
        <a:p>
          <a:r>
            <a:rPr lang="en-US"/>
            <a:t>Admin and HR Assistant</a:t>
          </a:r>
        </a:p>
      </dgm:t>
    </dgm:pt>
    <dgm:pt modelId="{35DE65C4-14EC-4DA1-A536-62EB012350E9}" type="parTrans" cxnId="{D0E0F3FC-D74B-47FB-972A-0942CC48E417}">
      <dgm:prSet/>
      <dgm:spPr/>
      <dgm:t>
        <a:bodyPr/>
        <a:lstStyle/>
        <a:p>
          <a:endParaRPr lang="en-US"/>
        </a:p>
      </dgm:t>
    </dgm:pt>
    <dgm:pt modelId="{691D7126-B3CC-4DFD-9A84-BF92DE1B97B0}" type="sibTrans" cxnId="{D0E0F3FC-D74B-47FB-972A-0942CC48E417}">
      <dgm:prSet/>
      <dgm:spPr/>
      <dgm:t>
        <a:bodyPr/>
        <a:lstStyle/>
        <a:p>
          <a:endParaRPr lang="en-US"/>
        </a:p>
      </dgm:t>
    </dgm:pt>
    <dgm:pt modelId="{2D580E61-755C-4418-9733-EBBDE544A341}">
      <dgm:prSet phldrT="[Text]"/>
      <dgm:spPr>
        <a:solidFill>
          <a:schemeClr val="accent1">
            <a:lumMod val="40000"/>
            <a:lumOff val="60000"/>
          </a:schemeClr>
        </a:solidFill>
      </dgm:spPr>
      <dgm:t>
        <a:bodyPr/>
        <a:lstStyle/>
        <a:p>
          <a:r>
            <a:rPr lang="en-US"/>
            <a:t>Library Services and Database Coordinators</a:t>
          </a:r>
        </a:p>
      </dgm:t>
    </dgm:pt>
    <dgm:pt modelId="{678FBB48-5135-4BDE-B2DC-D7C4A82CDF67}" type="parTrans" cxnId="{946FB973-1D08-40E5-A2F0-D6DC033598B9}">
      <dgm:prSet/>
      <dgm:spPr/>
      <dgm:t>
        <a:bodyPr/>
        <a:lstStyle/>
        <a:p>
          <a:endParaRPr lang="en-US"/>
        </a:p>
      </dgm:t>
    </dgm:pt>
    <dgm:pt modelId="{85BF6E2D-A5AC-4A55-B980-5681CEC878D9}" type="sibTrans" cxnId="{946FB973-1D08-40E5-A2F0-D6DC033598B9}">
      <dgm:prSet/>
      <dgm:spPr/>
      <dgm:t>
        <a:bodyPr/>
        <a:lstStyle/>
        <a:p>
          <a:endParaRPr lang="en-US"/>
        </a:p>
      </dgm:t>
    </dgm:pt>
    <dgm:pt modelId="{D653C038-635D-4C90-A889-6F1952D3A7A2}">
      <dgm:prSet phldrT="[Text]"/>
      <dgm:spPr>
        <a:solidFill>
          <a:schemeClr val="accent1">
            <a:lumMod val="40000"/>
            <a:lumOff val="60000"/>
          </a:schemeClr>
        </a:solidFill>
      </dgm:spPr>
      <dgm:t>
        <a:bodyPr/>
        <a:lstStyle/>
        <a:p>
          <a:r>
            <a:rPr lang="en-US"/>
            <a:t>Cataloging and Database Coordinator</a:t>
          </a:r>
        </a:p>
      </dgm:t>
    </dgm:pt>
    <dgm:pt modelId="{7F93ADC2-5B6C-4D3B-ACA4-99B542102D3A}" type="parTrans" cxnId="{5FC0AD89-3487-4711-B023-36B6BC5515E2}">
      <dgm:prSet/>
      <dgm:spPr/>
      <dgm:t>
        <a:bodyPr/>
        <a:lstStyle/>
        <a:p>
          <a:endParaRPr lang="en-US"/>
        </a:p>
      </dgm:t>
    </dgm:pt>
    <dgm:pt modelId="{9D42288D-DE50-4393-A20C-1B4C858C7CBC}" type="sibTrans" cxnId="{5FC0AD89-3487-4711-B023-36B6BC5515E2}">
      <dgm:prSet/>
      <dgm:spPr/>
      <dgm:t>
        <a:bodyPr/>
        <a:lstStyle/>
        <a:p>
          <a:endParaRPr lang="en-US"/>
        </a:p>
      </dgm:t>
    </dgm:pt>
    <dgm:pt modelId="{B8DB087B-B0D1-4F01-905B-A5E34AF7979D}">
      <dgm:prSet phldrT="[Text]"/>
      <dgm:spPr>
        <a:solidFill>
          <a:schemeClr val="accent1">
            <a:lumMod val="40000"/>
            <a:lumOff val="60000"/>
          </a:schemeClr>
        </a:solidFill>
      </dgm:spPr>
      <dgm:t>
        <a:bodyPr/>
        <a:lstStyle/>
        <a:p>
          <a:r>
            <a:rPr lang="en-US"/>
            <a:t>Senior Data Specialist</a:t>
          </a:r>
        </a:p>
      </dgm:t>
    </dgm:pt>
    <dgm:pt modelId="{3C9DB752-033D-47B6-A1DD-4C77BBD932C2}" type="parTrans" cxnId="{2E14E7E6-BF07-4126-85DA-4A86A4E3E7B7}">
      <dgm:prSet/>
      <dgm:spPr/>
      <dgm:t>
        <a:bodyPr/>
        <a:lstStyle/>
        <a:p>
          <a:endParaRPr lang="en-US"/>
        </a:p>
      </dgm:t>
    </dgm:pt>
    <dgm:pt modelId="{F052DD3D-5064-4860-915F-DC93639CFC06}" type="sibTrans" cxnId="{2E14E7E6-BF07-4126-85DA-4A86A4E3E7B7}">
      <dgm:prSet/>
      <dgm:spPr/>
      <dgm:t>
        <a:bodyPr/>
        <a:lstStyle/>
        <a:p>
          <a:endParaRPr lang="en-US"/>
        </a:p>
      </dgm:t>
    </dgm:pt>
    <dgm:pt modelId="{CA85CD82-C4C9-40CD-BDD6-4F3D630A00B1}">
      <dgm:prSet phldrT="[Text]"/>
      <dgm:spPr>
        <a:solidFill>
          <a:schemeClr val="accent1">
            <a:lumMod val="40000"/>
            <a:lumOff val="60000"/>
          </a:schemeClr>
        </a:solidFill>
      </dgm:spPr>
      <dgm:t>
        <a:bodyPr/>
        <a:lstStyle/>
        <a:p>
          <a:r>
            <a:rPr lang="en-US"/>
            <a:t>Systems Coordinators</a:t>
          </a:r>
        </a:p>
      </dgm:t>
    </dgm:pt>
    <dgm:pt modelId="{115BCFEA-7A29-4367-936A-4BE99F8C6A5E}" type="parTrans" cxnId="{6E4D5D68-0855-4167-AE80-A8A3BFCFE2F1}">
      <dgm:prSet/>
      <dgm:spPr/>
      <dgm:t>
        <a:bodyPr/>
        <a:lstStyle/>
        <a:p>
          <a:endParaRPr lang="en-US"/>
        </a:p>
      </dgm:t>
    </dgm:pt>
    <dgm:pt modelId="{49FC65FD-C980-4950-A0E6-62F089BD5EE2}" type="sibTrans" cxnId="{6E4D5D68-0855-4167-AE80-A8A3BFCFE2F1}">
      <dgm:prSet/>
      <dgm:spPr/>
      <dgm:t>
        <a:bodyPr/>
        <a:lstStyle/>
        <a:p>
          <a:endParaRPr lang="en-US"/>
        </a:p>
      </dgm:t>
    </dgm:pt>
    <dgm:pt modelId="{F9CA33D6-1A31-4E7F-B129-32F139C3AD8F}">
      <dgm:prSet phldrT="[Text]"/>
      <dgm:spPr>
        <a:solidFill>
          <a:schemeClr val="accent1">
            <a:lumMod val="40000"/>
            <a:lumOff val="60000"/>
          </a:schemeClr>
        </a:solidFill>
      </dgm:spPr>
      <dgm:t>
        <a:bodyPr/>
        <a:lstStyle/>
        <a:p>
          <a:r>
            <a:rPr lang="en-US"/>
            <a:t>Senior Systems Specialist</a:t>
          </a:r>
        </a:p>
      </dgm:t>
    </dgm:pt>
    <dgm:pt modelId="{68484906-D386-4309-A6BC-7940C959D3E7}" type="parTrans" cxnId="{4F2F56FE-853F-4F10-AE46-DC6C5BE86DD9}">
      <dgm:prSet/>
      <dgm:spPr/>
      <dgm:t>
        <a:bodyPr/>
        <a:lstStyle/>
        <a:p>
          <a:endParaRPr lang="en-US"/>
        </a:p>
      </dgm:t>
    </dgm:pt>
    <dgm:pt modelId="{45FC7FF0-B8AB-49A7-A914-1E7B273BBF6D}" type="sibTrans" cxnId="{4F2F56FE-853F-4F10-AE46-DC6C5BE86DD9}">
      <dgm:prSet/>
      <dgm:spPr/>
      <dgm:t>
        <a:bodyPr/>
        <a:lstStyle/>
        <a:p>
          <a:endParaRPr lang="en-US"/>
        </a:p>
      </dgm:t>
    </dgm:pt>
    <dgm:pt modelId="{D7DFA074-CA78-443D-939D-F29A7B652FAF}">
      <dgm:prSet phldrT="[Text]"/>
      <dgm:spPr>
        <a:solidFill>
          <a:srgbClr val="232552"/>
        </a:solidFill>
      </dgm:spPr>
      <dgm:t>
        <a:bodyPr/>
        <a:lstStyle/>
        <a:p>
          <a:r>
            <a:rPr lang="en-US"/>
            <a:t>Administrative Council</a:t>
          </a:r>
        </a:p>
      </dgm:t>
    </dgm:pt>
    <dgm:pt modelId="{41FB97C4-7B28-4B0A-A74A-E42856DC57E1}" type="parTrans" cxnId="{7683D65D-7CA5-486F-85A8-1014867504D2}">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C8C6197B-42A8-4F5B-8280-1261AD7E708C}" type="sibTrans" cxnId="{7683D65D-7CA5-486F-85A8-1014867504D2}">
      <dgm:prSet/>
      <dgm:spPr/>
      <dgm:t>
        <a:bodyPr/>
        <a:lstStyle/>
        <a:p>
          <a:endParaRPr lang="en-US"/>
        </a:p>
      </dgm:t>
    </dgm:pt>
    <dgm:pt modelId="{908429D6-FFCD-4E1B-9BCE-496D5393C28C}" type="pres">
      <dgm:prSet presAssocID="{45F9E1AC-CC02-47F9-9D0C-11486E800D5B}" presName="hierChild1" presStyleCnt="0">
        <dgm:presLayoutVars>
          <dgm:orgChart val="1"/>
          <dgm:chPref val="1"/>
          <dgm:dir/>
          <dgm:animOne val="branch"/>
          <dgm:animLvl val="lvl"/>
          <dgm:resizeHandles/>
        </dgm:presLayoutVars>
      </dgm:prSet>
      <dgm:spPr/>
    </dgm:pt>
    <dgm:pt modelId="{CE6B9E87-90AF-4115-9015-496CF6EB8B91}" type="pres">
      <dgm:prSet presAssocID="{E9368649-31FC-42C9-8F80-1DF4A8532811}" presName="hierRoot1" presStyleCnt="0">
        <dgm:presLayoutVars>
          <dgm:hierBranch val="init"/>
        </dgm:presLayoutVars>
      </dgm:prSet>
      <dgm:spPr/>
    </dgm:pt>
    <dgm:pt modelId="{7F8FD13C-CD5E-4CF3-8975-D7B48D0D2C9F}" type="pres">
      <dgm:prSet presAssocID="{E9368649-31FC-42C9-8F80-1DF4A8532811}" presName="rootComposite1" presStyleCnt="0"/>
      <dgm:spPr/>
    </dgm:pt>
    <dgm:pt modelId="{42DEF2EA-7567-4B53-ACDB-A65035021CEB}" type="pres">
      <dgm:prSet presAssocID="{E9368649-31FC-42C9-8F80-1DF4A8532811}" presName="rootText1" presStyleLbl="node0" presStyleIdx="0" presStyleCnt="1" custLinFactNeighborX="-36" custLinFactNeighborY="-265">
        <dgm:presLayoutVars>
          <dgm:chPref val="3"/>
        </dgm:presLayoutVars>
      </dgm:prSet>
      <dgm:spPr/>
    </dgm:pt>
    <dgm:pt modelId="{46FA2370-36F5-4CD2-8798-7C332747FF48}" type="pres">
      <dgm:prSet presAssocID="{E9368649-31FC-42C9-8F80-1DF4A8532811}" presName="rootConnector1" presStyleLbl="node1" presStyleIdx="0" presStyleCnt="0"/>
      <dgm:spPr/>
    </dgm:pt>
    <dgm:pt modelId="{006DEB57-DD26-46BA-8515-94365046C91C}" type="pres">
      <dgm:prSet presAssocID="{E9368649-31FC-42C9-8F80-1DF4A8532811}" presName="hierChild2" presStyleCnt="0"/>
      <dgm:spPr/>
    </dgm:pt>
    <dgm:pt modelId="{75C9C90C-1DF7-4448-B61E-E627F810CB9E}" type="pres">
      <dgm:prSet presAssocID="{41FB97C4-7B28-4B0A-A74A-E42856DC57E1}" presName="Name37" presStyleLbl="parChTrans1D2" presStyleIdx="0" presStyleCnt="1"/>
      <dgm:spPr/>
    </dgm:pt>
    <dgm:pt modelId="{8B2AE12B-37BA-443D-A43D-D57464E78348}" type="pres">
      <dgm:prSet presAssocID="{D7DFA074-CA78-443D-939D-F29A7B652FAF}" presName="hierRoot2" presStyleCnt="0">
        <dgm:presLayoutVars>
          <dgm:hierBranch val="init"/>
        </dgm:presLayoutVars>
      </dgm:prSet>
      <dgm:spPr/>
    </dgm:pt>
    <dgm:pt modelId="{EA46F5F2-7E9B-4871-B05E-75BFE704CB20}" type="pres">
      <dgm:prSet presAssocID="{D7DFA074-CA78-443D-939D-F29A7B652FAF}" presName="rootComposite" presStyleCnt="0"/>
      <dgm:spPr/>
    </dgm:pt>
    <dgm:pt modelId="{A6115408-7EF0-48C5-8B9D-1EC5F2EE9196}" type="pres">
      <dgm:prSet presAssocID="{D7DFA074-CA78-443D-939D-F29A7B652FAF}" presName="rootText" presStyleLbl="node2" presStyleIdx="0" presStyleCnt="1">
        <dgm:presLayoutVars>
          <dgm:chPref val="3"/>
        </dgm:presLayoutVars>
      </dgm:prSet>
      <dgm:spPr/>
    </dgm:pt>
    <dgm:pt modelId="{EB065624-9ADB-49F9-92FB-CD1EA5065CE4}" type="pres">
      <dgm:prSet presAssocID="{D7DFA074-CA78-443D-939D-F29A7B652FAF}" presName="rootConnector" presStyleLbl="node2" presStyleIdx="0" presStyleCnt="1"/>
      <dgm:spPr/>
    </dgm:pt>
    <dgm:pt modelId="{79A1C45C-A76D-447C-B64F-4F040310A476}" type="pres">
      <dgm:prSet presAssocID="{D7DFA074-CA78-443D-939D-F29A7B652FAF}" presName="hierChild4" presStyleCnt="0"/>
      <dgm:spPr/>
    </dgm:pt>
    <dgm:pt modelId="{3174C5FF-B7C5-477C-9419-1F78A1FAA96B}" type="pres">
      <dgm:prSet presAssocID="{1CBD23FD-EFEA-439D-9F49-E0AD5B97D8F6}" presName="Name37" presStyleLbl="parChTrans1D3" presStyleIdx="0" presStyleCnt="1"/>
      <dgm:spPr/>
    </dgm:pt>
    <dgm:pt modelId="{32B8E1BB-24AB-490E-B961-510CCF9A8D29}" type="pres">
      <dgm:prSet presAssocID="{EF23F209-A4DF-4211-8C7F-7E86FC8C2B5E}" presName="hierRoot2" presStyleCnt="0">
        <dgm:presLayoutVars>
          <dgm:hierBranch val="init"/>
        </dgm:presLayoutVars>
      </dgm:prSet>
      <dgm:spPr/>
    </dgm:pt>
    <dgm:pt modelId="{A66BDAE8-2A0C-46F9-B148-D4ED6B5DF257}" type="pres">
      <dgm:prSet presAssocID="{EF23F209-A4DF-4211-8C7F-7E86FC8C2B5E}" presName="rootComposite" presStyleCnt="0"/>
      <dgm:spPr/>
    </dgm:pt>
    <dgm:pt modelId="{6D647F04-75BA-4C04-ABD4-F074A2F78896}" type="pres">
      <dgm:prSet presAssocID="{EF23F209-A4DF-4211-8C7F-7E86FC8C2B5E}" presName="rootText" presStyleLbl="node3" presStyleIdx="0" presStyleCnt="1">
        <dgm:presLayoutVars>
          <dgm:chPref val="3"/>
        </dgm:presLayoutVars>
      </dgm:prSet>
      <dgm:spPr/>
    </dgm:pt>
    <dgm:pt modelId="{4FBE8C82-E787-4A16-B343-BB54F80187DF}" type="pres">
      <dgm:prSet presAssocID="{EF23F209-A4DF-4211-8C7F-7E86FC8C2B5E}" presName="rootConnector" presStyleLbl="node3" presStyleIdx="0" presStyleCnt="1"/>
      <dgm:spPr/>
    </dgm:pt>
    <dgm:pt modelId="{2DECE8B4-FE36-40CD-84C1-8D7D394944A4}" type="pres">
      <dgm:prSet presAssocID="{EF23F209-A4DF-4211-8C7F-7E86FC8C2B5E}" presName="hierChild4" presStyleCnt="0"/>
      <dgm:spPr/>
    </dgm:pt>
    <dgm:pt modelId="{20956DA5-4762-424D-BD3A-1649255C16A4}" type="pres">
      <dgm:prSet presAssocID="{F8945CCE-5F46-49ED-9E78-FD018793FC92}" presName="Name37" presStyleLbl="parChTrans1D4" presStyleIdx="0" presStyleCnt="9"/>
      <dgm:spPr/>
    </dgm:pt>
    <dgm:pt modelId="{3059B59A-94B0-4E1C-BDAC-2998B2FB0323}" type="pres">
      <dgm:prSet presAssocID="{356C4FDE-01C0-4326-B0DA-8D40F675635F}" presName="hierRoot2" presStyleCnt="0">
        <dgm:presLayoutVars>
          <dgm:hierBranch val="init"/>
        </dgm:presLayoutVars>
      </dgm:prSet>
      <dgm:spPr/>
    </dgm:pt>
    <dgm:pt modelId="{B1671C54-D98E-4E01-97AE-2955FD74F5C1}" type="pres">
      <dgm:prSet presAssocID="{356C4FDE-01C0-4326-B0DA-8D40F675635F}" presName="rootComposite" presStyleCnt="0"/>
      <dgm:spPr/>
    </dgm:pt>
    <dgm:pt modelId="{136D62B0-BEA1-4083-A4D6-C390EE6D9F5A}" type="pres">
      <dgm:prSet presAssocID="{356C4FDE-01C0-4326-B0DA-8D40F675635F}" presName="rootText" presStyleLbl="node4" presStyleIdx="0" presStyleCnt="9">
        <dgm:presLayoutVars>
          <dgm:chPref val="3"/>
        </dgm:presLayoutVars>
      </dgm:prSet>
      <dgm:spPr/>
    </dgm:pt>
    <dgm:pt modelId="{D2C8D979-8115-45DF-BEF5-12BC06E588AB}" type="pres">
      <dgm:prSet presAssocID="{356C4FDE-01C0-4326-B0DA-8D40F675635F}" presName="rootConnector" presStyleLbl="node4" presStyleIdx="0" presStyleCnt="9"/>
      <dgm:spPr/>
    </dgm:pt>
    <dgm:pt modelId="{1AE81380-417C-4961-A955-B339DF3FEBCA}" type="pres">
      <dgm:prSet presAssocID="{356C4FDE-01C0-4326-B0DA-8D40F675635F}" presName="hierChild4" presStyleCnt="0"/>
      <dgm:spPr/>
    </dgm:pt>
    <dgm:pt modelId="{F101737E-5E66-4319-8F3B-8A6531CEBD9D}" type="pres">
      <dgm:prSet presAssocID="{115BCFEA-7A29-4367-936A-4BE99F8C6A5E}" presName="Name37" presStyleLbl="parChTrans1D4" presStyleIdx="1" presStyleCnt="9"/>
      <dgm:spPr/>
    </dgm:pt>
    <dgm:pt modelId="{27081780-7142-4924-BD29-EC4B4C60A961}" type="pres">
      <dgm:prSet presAssocID="{CA85CD82-C4C9-40CD-BDD6-4F3D630A00B1}" presName="hierRoot2" presStyleCnt="0">
        <dgm:presLayoutVars>
          <dgm:hierBranch val="init"/>
        </dgm:presLayoutVars>
      </dgm:prSet>
      <dgm:spPr/>
    </dgm:pt>
    <dgm:pt modelId="{B4D9DEA0-70E5-49A4-84E9-FB970C37DC02}" type="pres">
      <dgm:prSet presAssocID="{CA85CD82-C4C9-40CD-BDD6-4F3D630A00B1}" presName="rootComposite" presStyleCnt="0"/>
      <dgm:spPr/>
    </dgm:pt>
    <dgm:pt modelId="{1E7AECA6-FA86-478B-99DE-13DB446839CB}" type="pres">
      <dgm:prSet presAssocID="{CA85CD82-C4C9-40CD-BDD6-4F3D630A00B1}" presName="rootText" presStyleLbl="node4" presStyleIdx="1" presStyleCnt="9">
        <dgm:presLayoutVars>
          <dgm:chPref val="3"/>
        </dgm:presLayoutVars>
      </dgm:prSet>
      <dgm:spPr/>
    </dgm:pt>
    <dgm:pt modelId="{6AD9999A-6C81-43E4-A75E-B4710C328E99}" type="pres">
      <dgm:prSet presAssocID="{CA85CD82-C4C9-40CD-BDD6-4F3D630A00B1}" presName="rootConnector" presStyleLbl="node4" presStyleIdx="1" presStyleCnt="9"/>
      <dgm:spPr/>
    </dgm:pt>
    <dgm:pt modelId="{EA3965F4-F36A-4260-B6B6-1C98DF304550}" type="pres">
      <dgm:prSet presAssocID="{CA85CD82-C4C9-40CD-BDD6-4F3D630A00B1}" presName="hierChild4" presStyleCnt="0"/>
      <dgm:spPr/>
    </dgm:pt>
    <dgm:pt modelId="{B8B695E1-51DB-4E29-9B79-71CFB9455C1A}" type="pres">
      <dgm:prSet presAssocID="{CA85CD82-C4C9-40CD-BDD6-4F3D630A00B1}" presName="hierChild5" presStyleCnt="0"/>
      <dgm:spPr/>
    </dgm:pt>
    <dgm:pt modelId="{8E61CCBF-429A-4054-8786-C761834F2DB9}" type="pres">
      <dgm:prSet presAssocID="{68484906-D386-4309-A6BC-7940C959D3E7}" presName="Name37" presStyleLbl="parChTrans1D4" presStyleIdx="2" presStyleCnt="9"/>
      <dgm:spPr/>
    </dgm:pt>
    <dgm:pt modelId="{3BDC7F9F-E0AF-4B67-89A1-2A8629875456}" type="pres">
      <dgm:prSet presAssocID="{F9CA33D6-1A31-4E7F-B129-32F139C3AD8F}" presName="hierRoot2" presStyleCnt="0">
        <dgm:presLayoutVars>
          <dgm:hierBranch val="init"/>
        </dgm:presLayoutVars>
      </dgm:prSet>
      <dgm:spPr/>
    </dgm:pt>
    <dgm:pt modelId="{C1C08E20-4CC1-49D1-B907-B9FBCE2C5967}" type="pres">
      <dgm:prSet presAssocID="{F9CA33D6-1A31-4E7F-B129-32F139C3AD8F}" presName="rootComposite" presStyleCnt="0"/>
      <dgm:spPr/>
    </dgm:pt>
    <dgm:pt modelId="{E5796AD6-92CC-4772-BAFE-E73668221ED3}" type="pres">
      <dgm:prSet presAssocID="{F9CA33D6-1A31-4E7F-B129-32F139C3AD8F}" presName="rootText" presStyleLbl="node4" presStyleIdx="2" presStyleCnt="9">
        <dgm:presLayoutVars>
          <dgm:chPref val="3"/>
        </dgm:presLayoutVars>
      </dgm:prSet>
      <dgm:spPr/>
    </dgm:pt>
    <dgm:pt modelId="{CC39C890-47B5-48CB-A10D-B56AE13C4376}" type="pres">
      <dgm:prSet presAssocID="{F9CA33D6-1A31-4E7F-B129-32F139C3AD8F}" presName="rootConnector" presStyleLbl="node4" presStyleIdx="2" presStyleCnt="9"/>
      <dgm:spPr/>
    </dgm:pt>
    <dgm:pt modelId="{2B120D38-4164-441F-A311-7DC5F15A7CFF}" type="pres">
      <dgm:prSet presAssocID="{F9CA33D6-1A31-4E7F-B129-32F139C3AD8F}" presName="hierChild4" presStyleCnt="0"/>
      <dgm:spPr/>
    </dgm:pt>
    <dgm:pt modelId="{98322A30-928E-4B43-962E-754995279C6E}" type="pres">
      <dgm:prSet presAssocID="{F9CA33D6-1A31-4E7F-B129-32F139C3AD8F}" presName="hierChild5" presStyleCnt="0"/>
      <dgm:spPr/>
    </dgm:pt>
    <dgm:pt modelId="{AE6B34C5-CD7A-4468-911E-A2D9FEEC3D73}" type="pres">
      <dgm:prSet presAssocID="{356C4FDE-01C0-4326-B0DA-8D40F675635F}" presName="hierChild5" presStyleCnt="0"/>
      <dgm:spPr/>
    </dgm:pt>
    <dgm:pt modelId="{81D639AC-C4DD-4DD4-BCC1-F14924CC79A7}" type="pres">
      <dgm:prSet presAssocID="{A452639E-F542-4358-92CF-30D0FF632D3C}" presName="Name37" presStyleLbl="parChTrans1D4" presStyleIdx="3" presStyleCnt="9"/>
      <dgm:spPr/>
    </dgm:pt>
    <dgm:pt modelId="{21AED908-0ACC-4E81-8E17-557E3C5F28F0}" type="pres">
      <dgm:prSet presAssocID="{C8594579-0FFB-4E3F-B9CF-941FAD06A7C3}" presName="hierRoot2" presStyleCnt="0">
        <dgm:presLayoutVars>
          <dgm:hierBranch val="init"/>
        </dgm:presLayoutVars>
      </dgm:prSet>
      <dgm:spPr/>
    </dgm:pt>
    <dgm:pt modelId="{21CD7540-0F73-4DE8-950D-0829547EBB0D}" type="pres">
      <dgm:prSet presAssocID="{C8594579-0FFB-4E3F-B9CF-941FAD06A7C3}" presName="rootComposite" presStyleCnt="0"/>
      <dgm:spPr/>
    </dgm:pt>
    <dgm:pt modelId="{76312A5C-6E08-4320-A45E-27DE11C304BE}" type="pres">
      <dgm:prSet presAssocID="{C8594579-0FFB-4E3F-B9CF-941FAD06A7C3}" presName="rootText" presStyleLbl="node4" presStyleIdx="3" presStyleCnt="9">
        <dgm:presLayoutVars>
          <dgm:chPref val="3"/>
        </dgm:presLayoutVars>
      </dgm:prSet>
      <dgm:spPr/>
    </dgm:pt>
    <dgm:pt modelId="{47754633-1225-44F5-82A2-9E018DF35904}" type="pres">
      <dgm:prSet presAssocID="{C8594579-0FFB-4E3F-B9CF-941FAD06A7C3}" presName="rootConnector" presStyleLbl="node4" presStyleIdx="3" presStyleCnt="9"/>
      <dgm:spPr/>
    </dgm:pt>
    <dgm:pt modelId="{B5DC4BC2-36BA-4611-9286-1A2D1D5FD079}" type="pres">
      <dgm:prSet presAssocID="{C8594579-0FFB-4E3F-B9CF-941FAD06A7C3}" presName="hierChild4" presStyleCnt="0"/>
      <dgm:spPr/>
    </dgm:pt>
    <dgm:pt modelId="{8D6E1313-D725-47E2-9609-0489E88DD2EF}" type="pres">
      <dgm:prSet presAssocID="{678FBB48-5135-4BDE-B2DC-D7C4A82CDF67}" presName="Name37" presStyleLbl="parChTrans1D4" presStyleIdx="4" presStyleCnt="9"/>
      <dgm:spPr/>
    </dgm:pt>
    <dgm:pt modelId="{F5FCB7FF-DDB8-4C5A-9E7A-1ED63731B638}" type="pres">
      <dgm:prSet presAssocID="{2D580E61-755C-4418-9733-EBBDE544A341}" presName="hierRoot2" presStyleCnt="0">
        <dgm:presLayoutVars>
          <dgm:hierBranch val="init"/>
        </dgm:presLayoutVars>
      </dgm:prSet>
      <dgm:spPr/>
    </dgm:pt>
    <dgm:pt modelId="{6F76E199-7410-4946-822A-352B9D1E9C5D}" type="pres">
      <dgm:prSet presAssocID="{2D580E61-755C-4418-9733-EBBDE544A341}" presName="rootComposite" presStyleCnt="0"/>
      <dgm:spPr/>
    </dgm:pt>
    <dgm:pt modelId="{67C6D16B-C0D2-470D-A7B3-BE6DB662DF89}" type="pres">
      <dgm:prSet presAssocID="{2D580E61-755C-4418-9733-EBBDE544A341}" presName="rootText" presStyleLbl="node4" presStyleIdx="4" presStyleCnt="9">
        <dgm:presLayoutVars>
          <dgm:chPref val="3"/>
        </dgm:presLayoutVars>
      </dgm:prSet>
      <dgm:spPr/>
    </dgm:pt>
    <dgm:pt modelId="{C225C27F-ABCC-45B1-BE85-8AEC0DD4A552}" type="pres">
      <dgm:prSet presAssocID="{2D580E61-755C-4418-9733-EBBDE544A341}" presName="rootConnector" presStyleLbl="node4" presStyleIdx="4" presStyleCnt="9"/>
      <dgm:spPr/>
    </dgm:pt>
    <dgm:pt modelId="{B87D038D-3519-42B5-8C06-040E8675615B}" type="pres">
      <dgm:prSet presAssocID="{2D580E61-755C-4418-9733-EBBDE544A341}" presName="hierChild4" presStyleCnt="0"/>
      <dgm:spPr/>
    </dgm:pt>
    <dgm:pt modelId="{AE93D490-F842-45EE-9F64-340564D2706E}" type="pres">
      <dgm:prSet presAssocID="{2D580E61-755C-4418-9733-EBBDE544A341}" presName="hierChild5" presStyleCnt="0"/>
      <dgm:spPr/>
    </dgm:pt>
    <dgm:pt modelId="{C7350123-94F2-47FF-9098-000ABB5E751E}" type="pres">
      <dgm:prSet presAssocID="{7F93ADC2-5B6C-4D3B-ACA4-99B542102D3A}" presName="Name37" presStyleLbl="parChTrans1D4" presStyleIdx="5" presStyleCnt="9"/>
      <dgm:spPr/>
    </dgm:pt>
    <dgm:pt modelId="{FA0F8C18-6553-40BE-87EF-558AA6A3C71B}" type="pres">
      <dgm:prSet presAssocID="{D653C038-635D-4C90-A889-6F1952D3A7A2}" presName="hierRoot2" presStyleCnt="0">
        <dgm:presLayoutVars>
          <dgm:hierBranch val="init"/>
        </dgm:presLayoutVars>
      </dgm:prSet>
      <dgm:spPr/>
    </dgm:pt>
    <dgm:pt modelId="{5DDF298B-EB89-415A-96A1-EDCF16E83EA7}" type="pres">
      <dgm:prSet presAssocID="{D653C038-635D-4C90-A889-6F1952D3A7A2}" presName="rootComposite" presStyleCnt="0"/>
      <dgm:spPr/>
    </dgm:pt>
    <dgm:pt modelId="{2EB40979-9D6C-49DC-B0AA-B07BC3FDCF47}" type="pres">
      <dgm:prSet presAssocID="{D653C038-635D-4C90-A889-6F1952D3A7A2}" presName="rootText" presStyleLbl="node4" presStyleIdx="5" presStyleCnt="9">
        <dgm:presLayoutVars>
          <dgm:chPref val="3"/>
        </dgm:presLayoutVars>
      </dgm:prSet>
      <dgm:spPr/>
    </dgm:pt>
    <dgm:pt modelId="{AE1C9739-AB1C-4DDB-897A-2E7369B46B68}" type="pres">
      <dgm:prSet presAssocID="{D653C038-635D-4C90-A889-6F1952D3A7A2}" presName="rootConnector" presStyleLbl="node4" presStyleIdx="5" presStyleCnt="9"/>
      <dgm:spPr/>
    </dgm:pt>
    <dgm:pt modelId="{68B770C2-9BBA-4624-8002-1C1FCAF7FEAD}" type="pres">
      <dgm:prSet presAssocID="{D653C038-635D-4C90-A889-6F1952D3A7A2}" presName="hierChild4" presStyleCnt="0"/>
      <dgm:spPr/>
    </dgm:pt>
    <dgm:pt modelId="{2CAAACD6-36FE-4CF3-B962-5099C2360DE1}" type="pres">
      <dgm:prSet presAssocID="{D653C038-635D-4C90-A889-6F1952D3A7A2}" presName="hierChild5" presStyleCnt="0"/>
      <dgm:spPr/>
    </dgm:pt>
    <dgm:pt modelId="{A3C714EB-C37C-4528-8E31-582F7D3294DF}" type="pres">
      <dgm:prSet presAssocID="{3C9DB752-033D-47B6-A1DD-4C77BBD932C2}" presName="Name37" presStyleLbl="parChTrans1D4" presStyleIdx="6" presStyleCnt="9"/>
      <dgm:spPr/>
    </dgm:pt>
    <dgm:pt modelId="{774979AE-33DD-4A16-885E-9609CEE956EB}" type="pres">
      <dgm:prSet presAssocID="{B8DB087B-B0D1-4F01-905B-A5E34AF7979D}" presName="hierRoot2" presStyleCnt="0">
        <dgm:presLayoutVars>
          <dgm:hierBranch val="init"/>
        </dgm:presLayoutVars>
      </dgm:prSet>
      <dgm:spPr/>
    </dgm:pt>
    <dgm:pt modelId="{67F16E5E-E656-485C-9F1F-A68CB2174D6B}" type="pres">
      <dgm:prSet presAssocID="{B8DB087B-B0D1-4F01-905B-A5E34AF7979D}" presName="rootComposite" presStyleCnt="0"/>
      <dgm:spPr/>
    </dgm:pt>
    <dgm:pt modelId="{E48B2A17-6840-49A3-8A85-EC862EC48177}" type="pres">
      <dgm:prSet presAssocID="{B8DB087B-B0D1-4F01-905B-A5E34AF7979D}" presName="rootText" presStyleLbl="node4" presStyleIdx="6" presStyleCnt="9">
        <dgm:presLayoutVars>
          <dgm:chPref val="3"/>
        </dgm:presLayoutVars>
      </dgm:prSet>
      <dgm:spPr/>
    </dgm:pt>
    <dgm:pt modelId="{91496B9F-A760-4B3D-BAAA-E93EF30988F5}" type="pres">
      <dgm:prSet presAssocID="{B8DB087B-B0D1-4F01-905B-A5E34AF7979D}" presName="rootConnector" presStyleLbl="node4" presStyleIdx="6" presStyleCnt="9"/>
      <dgm:spPr/>
    </dgm:pt>
    <dgm:pt modelId="{5E7E862F-2F03-47F4-A1E1-E71FBAB4C9AE}" type="pres">
      <dgm:prSet presAssocID="{B8DB087B-B0D1-4F01-905B-A5E34AF7979D}" presName="hierChild4" presStyleCnt="0"/>
      <dgm:spPr/>
    </dgm:pt>
    <dgm:pt modelId="{5E034F36-2819-4A27-BCEA-6A05FD362427}" type="pres">
      <dgm:prSet presAssocID="{B8DB087B-B0D1-4F01-905B-A5E34AF7979D}" presName="hierChild5" presStyleCnt="0"/>
      <dgm:spPr/>
    </dgm:pt>
    <dgm:pt modelId="{CEEC5A3B-490B-4455-9ACE-3ED6BCAA9201}" type="pres">
      <dgm:prSet presAssocID="{C8594579-0FFB-4E3F-B9CF-941FAD06A7C3}" presName="hierChild5" presStyleCnt="0"/>
      <dgm:spPr/>
    </dgm:pt>
    <dgm:pt modelId="{4353E04C-6580-446C-A46E-C4770E2BB22E}" type="pres">
      <dgm:prSet presAssocID="{BADA3A42-7094-486C-A5A3-EA435CAD62D2}" presName="Name37" presStyleLbl="parChTrans1D4" presStyleIdx="7" presStyleCnt="9"/>
      <dgm:spPr/>
    </dgm:pt>
    <dgm:pt modelId="{F5126833-FD4A-4E87-B36B-F6487959415E}" type="pres">
      <dgm:prSet presAssocID="{970F4963-EB0B-43CA-9DF3-497E9AD401F9}" presName="hierRoot2" presStyleCnt="0">
        <dgm:presLayoutVars>
          <dgm:hierBranch val="init"/>
        </dgm:presLayoutVars>
      </dgm:prSet>
      <dgm:spPr/>
    </dgm:pt>
    <dgm:pt modelId="{A6D55FC4-3FC9-43A8-A24F-0B63C1FD33A6}" type="pres">
      <dgm:prSet presAssocID="{970F4963-EB0B-43CA-9DF3-497E9AD401F9}" presName="rootComposite" presStyleCnt="0"/>
      <dgm:spPr/>
    </dgm:pt>
    <dgm:pt modelId="{4C213AC9-0284-41AC-BD4B-9F7CF50CEA5B}" type="pres">
      <dgm:prSet presAssocID="{970F4963-EB0B-43CA-9DF3-497E9AD401F9}" presName="rootText" presStyleLbl="node4" presStyleIdx="7" presStyleCnt="9">
        <dgm:presLayoutVars>
          <dgm:chPref val="3"/>
        </dgm:presLayoutVars>
      </dgm:prSet>
      <dgm:spPr/>
    </dgm:pt>
    <dgm:pt modelId="{996D44E5-F1EA-4AC4-8482-7AE45553DD29}" type="pres">
      <dgm:prSet presAssocID="{970F4963-EB0B-43CA-9DF3-497E9AD401F9}" presName="rootConnector" presStyleLbl="node4" presStyleIdx="7" presStyleCnt="9"/>
      <dgm:spPr/>
    </dgm:pt>
    <dgm:pt modelId="{B7DB4C8B-7230-4DD1-AEF6-9A6EEEEEBFF9}" type="pres">
      <dgm:prSet presAssocID="{970F4963-EB0B-43CA-9DF3-497E9AD401F9}" presName="hierChild4" presStyleCnt="0"/>
      <dgm:spPr/>
    </dgm:pt>
    <dgm:pt modelId="{E121645A-12FD-4AE5-AA6E-588B3EAE7411}" type="pres">
      <dgm:prSet presAssocID="{970F4963-EB0B-43CA-9DF3-497E9AD401F9}" presName="hierChild5" presStyleCnt="0"/>
      <dgm:spPr/>
    </dgm:pt>
    <dgm:pt modelId="{37ACFA01-4770-42D6-8EA9-C5AB70DBFADD}" type="pres">
      <dgm:prSet presAssocID="{35DE65C4-14EC-4DA1-A536-62EB012350E9}" presName="Name37" presStyleLbl="parChTrans1D4" presStyleIdx="8" presStyleCnt="9"/>
      <dgm:spPr/>
    </dgm:pt>
    <dgm:pt modelId="{32FA0FCE-B8F5-4912-8EA3-22A60A0DC932}" type="pres">
      <dgm:prSet presAssocID="{05242985-A139-45D4-A1E5-5443BB5F0C9E}" presName="hierRoot2" presStyleCnt="0">
        <dgm:presLayoutVars>
          <dgm:hierBranch val="init"/>
        </dgm:presLayoutVars>
      </dgm:prSet>
      <dgm:spPr/>
    </dgm:pt>
    <dgm:pt modelId="{3557E57D-B29B-4DDE-BBDD-6C7F3232453A}" type="pres">
      <dgm:prSet presAssocID="{05242985-A139-45D4-A1E5-5443BB5F0C9E}" presName="rootComposite" presStyleCnt="0"/>
      <dgm:spPr/>
    </dgm:pt>
    <dgm:pt modelId="{212F9C53-F5A7-4BF0-B76D-8D794A18C2F9}" type="pres">
      <dgm:prSet presAssocID="{05242985-A139-45D4-A1E5-5443BB5F0C9E}" presName="rootText" presStyleLbl="node4" presStyleIdx="8" presStyleCnt="9">
        <dgm:presLayoutVars>
          <dgm:chPref val="3"/>
        </dgm:presLayoutVars>
      </dgm:prSet>
      <dgm:spPr/>
    </dgm:pt>
    <dgm:pt modelId="{60CBFFBC-D0AE-4088-B0DB-3BD64438E5C8}" type="pres">
      <dgm:prSet presAssocID="{05242985-A139-45D4-A1E5-5443BB5F0C9E}" presName="rootConnector" presStyleLbl="node4" presStyleIdx="8" presStyleCnt="9"/>
      <dgm:spPr/>
    </dgm:pt>
    <dgm:pt modelId="{16A0C93A-7A63-4ABE-A654-4A749C9A7373}" type="pres">
      <dgm:prSet presAssocID="{05242985-A139-45D4-A1E5-5443BB5F0C9E}" presName="hierChild4" presStyleCnt="0"/>
      <dgm:spPr/>
    </dgm:pt>
    <dgm:pt modelId="{CB8A2014-EB9B-4DAD-A2EB-8F01DD1A3D69}" type="pres">
      <dgm:prSet presAssocID="{05242985-A139-45D4-A1E5-5443BB5F0C9E}" presName="hierChild5" presStyleCnt="0"/>
      <dgm:spPr/>
    </dgm:pt>
    <dgm:pt modelId="{CE174652-CA67-4E7B-9835-49D39A92BB2C}" type="pres">
      <dgm:prSet presAssocID="{EF23F209-A4DF-4211-8C7F-7E86FC8C2B5E}" presName="hierChild5" presStyleCnt="0"/>
      <dgm:spPr/>
    </dgm:pt>
    <dgm:pt modelId="{589F3A46-78FC-4ED5-8C87-DCAD27478560}" type="pres">
      <dgm:prSet presAssocID="{D7DFA074-CA78-443D-939D-F29A7B652FAF}" presName="hierChild5" presStyleCnt="0"/>
      <dgm:spPr/>
    </dgm:pt>
    <dgm:pt modelId="{49952EC0-D654-4C3D-A5F3-DFB85D033992}" type="pres">
      <dgm:prSet presAssocID="{E9368649-31FC-42C9-8F80-1DF4A8532811}" presName="hierChild3" presStyleCnt="0"/>
      <dgm:spPr/>
    </dgm:pt>
  </dgm:ptLst>
  <dgm:cxnLst>
    <dgm:cxn modelId="{85D97401-EC4A-4F7E-8119-6BEE03887969}" type="presOf" srcId="{356C4FDE-01C0-4326-B0DA-8D40F675635F}" destId="{136D62B0-BEA1-4083-A4D6-C390EE6D9F5A}" srcOrd="0" destOrd="0" presId="urn:microsoft.com/office/officeart/2005/8/layout/orgChart1"/>
    <dgm:cxn modelId="{B3DB7303-5DF8-49A3-8562-D1AACF1F9098}" type="presOf" srcId="{D7DFA074-CA78-443D-939D-F29A7B652FAF}" destId="{A6115408-7EF0-48C5-8B9D-1EC5F2EE9196}" srcOrd="0" destOrd="0" presId="urn:microsoft.com/office/officeart/2005/8/layout/orgChart1"/>
    <dgm:cxn modelId="{03401C07-444E-4BF5-952A-576EB683D179}" type="presOf" srcId="{115BCFEA-7A29-4367-936A-4BE99F8C6A5E}" destId="{F101737E-5E66-4319-8F3B-8A6531CEBD9D}" srcOrd="0" destOrd="0" presId="urn:microsoft.com/office/officeart/2005/8/layout/orgChart1"/>
    <dgm:cxn modelId="{6A716F09-85EB-4EC6-9927-9B37F44C72C2}" type="presOf" srcId="{2D580E61-755C-4418-9733-EBBDE544A341}" destId="{67C6D16B-C0D2-470D-A7B3-BE6DB662DF89}" srcOrd="0" destOrd="0" presId="urn:microsoft.com/office/officeart/2005/8/layout/orgChart1"/>
    <dgm:cxn modelId="{40769D0D-F596-4207-A424-9D34470C8F0F}" type="presOf" srcId="{35DE65C4-14EC-4DA1-A536-62EB012350E9}" destId="{37ACFA01-4770-42D6-8EA9-C5AB70DBFADD}" srcOrd="0" destOrd="0" presId="urn:microsoft.com/office/officeart/2005/8/layout/orgChart1"/>
    <dgm:cxn modelId="{856CBB13-5AA8-4CC3-914F-2B0E97C54ABD}" type="presOf" srcId="{970F4963-EB0B-43CA-9DF3-497E9AD401F9}" destId="{4C213AC9-0284-41AC-BD4B-9F7CF50CEA5B}" srcOrd="0" destOrd="0" presId="urn:microsoft.com/office/officeart/2005/8/layout/orgChart1"/>
    <dgm:cxn modelId="{6E755E1F-247A-4BB4-9A51-77B758CC88C3}" type="presOf" srcId="{D653C038-635D-4C90-A889-6F1952D3A7A2}" destId="{AE1C9739-AB1C-4DDB-897A-2E7369B46B68}" srcOrd="1" destOrd="0" presId="urn:microsoft.com/office/officeart/2005/8/layout/orgChart1"/>
    <dgm:cxn modelId="{B36A3626-F0D8-4123-B7A5-D47B0F2A7508}" type="presOf" srcId="{B8DB087B-B0D1-4F01-905B-A5E34AF7979D}" destId="{91496B9F-A760-4B3D-BAAA-E93EF30988F5}" srcOrd="1" destOrd="0" presId="urn:microsoft.com/office/officeart/2005/8/layout/orgChart1"/>
    <dgm:cxn modelId="{D28B042C-1741-4420-AEE6-4AACB33899A1}" type="presOf" srcId="{A452639E-F542-4358-92CF-30D0FF632D3C}" destId="{81D639AC-C4DD-4DD4-BCC1-F14924CC79A7}" srcOrd="0" destOrd="0" presId="urn:microsoft.com/office/officeart/2005/8/layout/orgChart1"/>
    <dgm:cxn modelId="{0D1F5B36-4EB1-4B50-AF00-40D9CC352CBA}" type="presOf" srcId="{BADA3A42-7094-486C-A5A3-EA435CAD62D2}" destId="{4353E04C-6580-446C-A46E-C4770E2BB22E}" srcOrd="0" destOrd="0" presId="urn:microsoft.com/office/officeart/2005/8/layout/orgChart1"/>
    <dgm:cxn modelId="{544E233D-4554-4748-BB30-42FEE5649304}" srcId="{D7DFA074-CA78-443D-939D-F29A7B652FAF}" destId="{EF23F209-A4DF-4211-8C7F-7E86FC8C2B5E}" srcOrd="0" destOrd="0" parTransId="{1CBD23FD-EFEA-439D-9F49-E0AD5B97D8F6}" sibTransId="{FE26EBFC-7E2D-4D7B-B0A1-13EC2AE19F25}"/>
    <dgm:cxn modelId="{08244D3D-79E0-44C3-B66F-C10203E850D8}" type="presOf" srcId="{356C4FDE-01C0-4326-B0DA-8D40F675635F}" destId="{D2C8D979-8115-45DF-BEF5-12BC06E588AB}" srcOrd="1" destOrd="0" presId="urn:microsoft.com/office/officeart/2005/8/layout/orgChart1"/>
    <dgm:cxn modelId="{7683D65D-7CA5-486F-85A8-1014867504D2}" srcId="{E9368649-31FC-42C9-8F80-1DF4A8532811}" destId="{D7DFA074-CA78-443D-939D-F29A7B652FAF}" srcOrd="0" destOrd="0" parTransId="{41FB97C4-7B28-4B0A-A74A-E42856DC57E1}" sibTransId="{C8C6197B-42A8-4F5B-8280-1261AD7E708C}"/>
    <dgm:cxn modelId="{9F4BD141-D908-4838-B05B-037F7AEDEEAA}" srcId="{45F9E1AC-CC02-47F9-9D0C-11486E800D5B}" destId="{E9368649-31FC-42C9-8F80-1DF4A8532811}" srcOrd="0" destOrd="0" parTransId="{C2FFF895-46EF-4A54-A9AE-733C93666641}" sibTransId="{402BBC74-E524-4653-910F-9918DC93C4CC}"/>
    <dgm:cxn modelId="{BE799263-6844-4F69-BE13-CA9B4751F9E5}" srcId="{EF23F209-A4DF-4211-8C7F-7E86FC8C2B5E}" destId="{356C4FDE-01C0-4326-B0DA-8D40F675635F}" srcOrd="0" destOrd="0" parTransId="{F8945CCE-5F46-49ED-9E78-FD018793FC92}" sibTransId="{0B2FB0A0-376B-47F3-BE7A-80331BAE2A17}"/>
    <dgm:cxn modelId="{2531D765-CA7E-47A6-AADF-0183871F3D22}" type="presOf" srcId="{E9368649-31FC-42C9-8F80-1DF4A8532811}" destId="{42DEF2EA-7567-4B53-ACDB-A65035021CEB}" srcOrd="0" destOrd="0" presId="urn:microsoft.com/office/officeart/2005/8/layout/orgChart1"/>
    <dgm:cxn modelId="{21847B66-3810-4930-A324-B6001CB08B2A}" type="presOf" srcId="{F9CA33D6-1A31-4E7F-B129-32F139C3AD8F}" destId="{E5796AD6-92CC-4772-BAFE-E73668221ED3}" srcOrd="0" destOrd="0" presId="urn:microsoft.com/office/officeart/2005/8/layout/orgChart1"/>
    <dgm:cxn modelId="{76402967-80D6-460C-AD8A-C7D0B6B3A17B}" type="presOf" srcId="{C8594579-0FFB-4E3F-B9CF-941FAD06A7C3}" destId="{76312A5C-6E08-4320-A45E-27DE11C304BE}" srcOrd="0" destOrd="0" presId="urn:microsoft.com/office/officeart/2005/8/layout/orgChart1"/>
    <dgm:cxn modelId="{6E4D5D68-0855-4167-AE80-A8A3BFCFE2F1}" srcId="{356C4FDE-01C0-4326-B0DA-8D40F675635F}" destId="{CA85CD82-C4C9-40CD-BDD6-4F3D630A00B1}" srcOrd="0" destOrd="0" parTransId="{115BCFEA-7A29-4367-936A-4BE99F8C6A5E}" sibTransId="{49FC65FD-C980-4950-A0E6-62F089BD5EE2}"/>
    <dgm:cxn modelId="{DF70106D-F45B-4B12-A97B-F7A802C221C0}" type="presOf" srcId="{68484906-D386-4309-A6BC-7940C959D3E7}" destId="{8E61CCBF-429A-4054-8786-C761834F2DB9}" srcOrd="0" destOrd="0" presId="urn:microsoft.com/office/officeart/2005/8/layout/orgChart1"/>
    <dgm:cxn modelId="{DC08BC52-42BD-40EE-92B3-32BF71FA26D8}" type="presOf" srcId="{EF23F209-A4DF-4211-8C7F-7E86FC8C2B5E}" destId="{6D647F04-75BA-4C04-ABD4-F074A2F78896}" srcOrd="0" destOrd="0" presId="urn:microsoft.com/office/officeart/2005/8/layout/orgChart1"/>
    <dgm:cxn modelId="{CF52EE72-6892-4BF5-8808-5AEBEDD78E7E}" srcId="{EF23F209-A4DF-4211-8C7F-7E86FC8C2B5E}" destId="{C8594579-0FFB-4E3F-B9CF-941FAD06A7C3}" srcOrd="1" destOrd="0" parTransId="{A452639E-F542-4358-92CF-30D0FF632D3C}" sibTransId="{825E7C7D-921A-4331-9683-86572F7E2353}"/>
    <dgm:cxn modelId="{946FB973-1D08-40E5-A2F0-D6DC033598B9}" srcId="{C8594579-0FFB-4E3F-B9CF-941FAD06A7C3}" destId="{2D580E61-755C-4418-9733-EBBDE544A341}" srcOrd="0" destOrd="0" parTransId="{678FBB48-5135-4BDE-B2DC-D7C4A82CDF67}" sibTransId="{85BF6E2D-A5AC-4A55-B980-5681CEC878D9}"/>
    <dgm:cxn modelId="{A15EA67A-67D1-4E86-A198-EEA9366CA179}" type="presOf" srcId="{CA85CD82-C4C9-40CD-BDD6-4F3D630A00B1}" destId="{6AD9999A-6C81-43E4-A75E-B4710C328E99}" srcOrd="1" destOrd="0" presId="urn:microsoft.com/office/officeart/2005/8/layout/orgChart1"/>
    <dgm:cxn modelId="{CE8A127E-8036-4D2A-8CC3-423D1856F0D3}" type="presOf" srcId="{1CBD23FD-EFEA-439D-9F49-E0AD5B97D8F6}" destId="{3174C5FF-B7C5-477C-9419-1F78A1FAA96B}" srcOrd="0" destOrd="0" presId="urn:microsoft.com/office/officeart/2005/8/layout/orgChart1"/>
    <dgm:cxn modelId="{5FC0AD89-3487-4711-B023-36B6BC5515E2}" srcId="{C8594579-0FFB-4E3F-B9CF-941FAD06A7C3}" destId="{D653C038-635D-4C90-A889-6F1952D3A7A2}" srcOrd="1" destOrd="0" parTransId="{7F93ADC2-5B6C-4D3B-ACA4-99B542102D3A}" sibTransId="{9D42288D-DE50-4393-A20C-1B4C858C7CBC}"/>
    <dgm:cxn modelId="{ED09C48F-F302-47AD-8F20-8F843F6F75D5}" type="presOf" srcId="{D653C038-635D-4C90-A889-6F1952D3A7A2}" destId="{2EB40979-9D6C-49DC-B0AA-B07BC3FDCF47}" srcOrd="0" destOrd="0" presId="urn:microsoft.com/office/officeart/2005/8/layout/orgChart1"/>
    <dgm:cxn modelId="{46545897-0D65-4F8D-96B2-6FC65FFD1D9F}" type="presOf" srcId="{3C9DB752-033D-47B6-A1DD-4C77BBD932C2}" destId="{A3C714EB-C37C-4528-8E31-582F7D3294DF}" srcOrd="0" destOrd="0" presId="urn:microsoft.com/office/officeart/2005/8/layout/orgChart1"/>
    <dgm:cxn modelId="{2CEBEB9C-4791-4405-B872-B84A53BD96A0}" type="presOf" srcId="{B8DB087B-B0D1-4F01-905B-A5E34AF7979D}" destId="{E48B2A17-6840-49A3-8A85-EC862EC48177}" srcOrd="0" destOrd="0" presId="urn:microsoft.com/office/officeart/2005/8/layout/orgChart1"/>
    <dgm:cxn modelId="{814A489F-22A8-4ED7-9312-E73EF0A458BB}" type="presOf" srcId="{F9CA33D6-1A31-4E7F-B129-32F139C3AD8F}" destId="{CC39C890-47B5-48CB-A10D-B56AE13C4376}" srcOrd="1" destOrd="0" presId="urn:microsoft.com/office/officeart/2005/8/layout/orgChart1"/>
    <dgm:cxn modelId="{F75D2BA2-3EA7-4355-AB38-F58BD23BC2E1}" type="presOf" srcId="{C8594579-0FFB-4E3F-B9CF-941FAD06A7C3}" destId="{47754633-1225-44F5-82A2-9E018DF35904}" srcOrd="1" destOrd="0" presId="urn:microsoft.com/office/officeart/2005/8/layout/orgChart1"/>
    <dgm:cxn modelId="{6A3502A7-4290-4A3F-82AF-41A6D01FEC5E}" type="presOf" srcId="{05242985-A139-45D4-A1E5-5443BB5F0C9E}" destId="{212F9C53-F5A7-4BF0-B76D-8D794A18C2F9}" srcOrd="0" destOrd="0" presId="urn:microsoft.com/office/officeart/2005/8/layout/orgChart1"/>
    <dgm:cxn modelId="{13E411A8-D299-4760-8174-D92120AB8979}" srcId="{EF23F209-A4DF-4211-8C7F-7E86FC8C2B5E}" destId="{970F4963-EB0B-43CA-9DF3-497E9AD401F9}" srcOrd="2" destOrd="0" parTransId="{BADA3A42-7094-486C-A5A3-EA435CAD62D2}" sibTransId="{3516AFB9-A015-4BEA-A735-AB35E1DBB99B}"/>
    <dgm:cxn modelId="{B495E0A9-D3AD-48FE-872F-AA04289BB4EB}" type="presOf" srcId="{970F4963-EB0B-43CA-9DF3-497E9AD401F9}" destId="{996D44E5-F1EA-4AC4-8482-7AE45553DD29}" srcOrd="1" destOrd="0" presId="urn:microsoft.com/office/officeart/2005/8/layout/orgChart1"/>
    <dgm:cxn modelId="{23496BB4-6DE5-4CFB-B9FE-B5DD28E2FA60}" type="presOf" srcId="{CA85CD82-C4C9-40CD-BDD6-4F3D630A00B1}" destId="{1E7AECA6-FA86-478B-99DE-13DB446839CB}" srcOrd="0" destOrd="0" presId="urn:microsoft.com/office/officeart/2005/8/layout/orgChart1"/>
    <dgm:cxn modelId="{D0A331C1-0D23-4AC3-90CE-A380B128A4F8}" type="presOf" srcId="{45F9E1AC-CC02-47F9-9D0C-11486E800D5B}" destId="{908429D6-FFCD-4E1B-9BCE-496D5393C28C}" srcOrd="0" destOrd="0" presId="urn:microsoft.com/office/officeart/2005/8/layout/orgChart1"/>
    <dgm:cxn modelId="{D33660CA-6BFB-4022-AA0D-AB35DE79B9F6}" type="presOf" srcId="{678FBB48-5135-4BDE-B2DC-D7C4A82CDF67}" destId="{8D6E1313-D725-47E2-9609-0489E88DD2EF}" srcOrd="0" destOrd="0" presId="urn:microsoft.com/office/officeart/2005/8/layout/orgChart1"/>
    <dgm:cxn modelId="{8B06F6D1-3DC1-47B1-B8D7-F01B3EDEEBA3}" type="presOf" srcId="{7F93ADC2-5B6C-4D3B-ACA4-99B542102D3A}" destId="{C7350123-94F2-47FF-9098-000ABB5E751E}" srcOrd="0" destOrd="0" presId="urn:microsoft.com/office/officeart/2005/8/layout/orgChart1"/>
    <dgm:cxn modelId="{E38A07D3-88D0-4201-979A-38A0C372661B}" type="presOf" srcId="{EF23F209-A4DF-4211-8C7F-7E86FC8C2B5E}" destId="{4FBE8C82-E787-4A16-B343-BB54F80187DF}" srcOrd="1" destOrd="0" presId="urn:microsoft.com/office/officeart/2005/8/layout/orgChart1"/>
    <dgm:cxn modelId="{2B9D3AD7-82B1-4943-B351-6011DC11D086}" type="presOf" srcId="{E9368649-31FC-42C9-8F80-1DF4A8532811}" destId="{46FA2370-36F5-4CD2-8798-7C332747FF48}" srcOrd="1" destOrd="0" presId="urn:microsoft.com/office/officeart/2005/8/layout/orgChart1"/>
    <dgm:cxn modelId="{3F7EDAD9-D96D-425E-8F50-165A74B8B2BF}" type="presOf" srcId="{F8945CCE-5F46-49ED-9E78-FD018793FC92}" destId="{20956DA5-4762-424D-BD3A-1649255C16A4}" srcOrd="0" destOrd="0" presId="urn:microsoft.com/office/officeart/2005/8/layout/orgChart1"/>
    <dgm:cxn modelId="{7B94A8E4-E96E-42B9-823B-9800B6ECC466}" type="presOf" srcId="{2D580E61-755C-4418-9733-EBBDE544A341}" destId="{C225C27F-ABCC-45B1-BE85-8AEC0DD4A552}" srcOrd="1" destOrd="0" presId="urn:microsoft.com/office/officeart/2005/8/layout/orgChart1"/>
    <dgm:cxn modelId="{2E14E7E6-BF07-4126-85DA-4A86A4E3E7B7}" srcId="{C8594579-0FFB-4E3F-B9CF-941FAD06A7C3}" destId="{B8DB087B-B0D1-4F01-905B-A5E34AF7979D}" srcOrd="2" destOrd="0" parTransId="{3C9DB752-033D-47B6-A1DD-4C77BBD932C2}" sibTransId="{F052DD3D-5064-4860-915F-DC93639CFC06}"/>
    <dgm:cxn modelId="{C1DC72E7-47A4-4C72-AF80-7637814218BC}" type="presOf" srcId="{05242985-A139-45D4-A1E5-5443BB5F0C9E}" destId="{60CBFFBC-D0AE-4088-B0DB-3BD64438E5C8}" srcOrd="1" destOrd="0" presId="urn:microsoft.com/office/officeart/2005/8/layout/orgChart1"/>
    <dgm:cxn modelId="{9B2B93EF-9533-41A4-95B2-F12A538D3536}" type="presOf" srcId="{41FB97C4-7B28-4B0A-A74A-E42856DC57E1}" destId="{75C9C90C-1DF7-4448-B61E-E627F810CB9E}" srcOrd="0" destOrd="0" presId="urn:microsoft.com/office/officeart/2005/8/layout/orgChart1"/>
    <dgm:cxn modelId="{D0E0F3FC-D74B-47FB-972A-0942CC48E417}" srcId="{EF23F209-A4DF-4211-8C7F-7E86FC8C2B5E}" destId="{05242985-A139-45D4-A1E5-5443BB5F0C9E}" srcOrd="3" destOrd="0" parTransId="{35DE65C4-14EC-4DA1-A536-62EB012350E9}" sibTransId="{691D7126-B3CC-4DFD-9A84-BF92DE1B97B0}"/>
    <dgm:cxn modelId="{E9CF95FD-FC50-441A-A47B-5CB4D6633C97}" type="presOf" srcId="{D7DFA074-CA78-443D-939D-F29A7B652FAF}" destId="{EB065624-9ADB-49F9-92FB-CD1EA5065CE4}" srcOrd="1" destOrd="0" presId="urn:microsoft.com/office/officeart/2005/8/layout/orgChart1"/>
    <dgm:cxn modelId="{4F2F56FE-853F-4F10-AE46-DC6C5BE86DD9}" srcId="{356C4FDE-01C0-4326-B0DA-8D40F675635F}" destId="{F9CA33D6-1A31-4E7F-B129-32F139C3AD8F}" srcOrd="1" destOrd="0" parTransId="{68484906-D386-4309-A6BC-7940C959D3E7}" sibTransId="{45FC7FF0-B8AB-49A7-A914-1E7B273BBF6D}"/>
    <dgm:cxn modelId="{7AAA5627-8CCC-4A96-B5E2-CDC2C7CF3729}" type="presParOf" srcId="{908429D6-FFCD-4E1B-9BCE-496D5393C28C}" destId="{CE6B9E87-90AF-4115-9015-496CF6EB8B91}" srcOrd="0" destOrd="0" presId="urn:microsoft.com/office/officeart/2005/8/layout/orgChart1"/>
    <dgm:cxn modelId="{D6D80C69-AC74-4ECF-9FC0-5B8B16F2B9B4}" type="presParOf" srcId="{CE6B9E87-90AF-4115-9015-496CF6EB8B91}" destId="{7F8FD13C-CD5E-4CF3-8975-D7B48D0D2C9F}" srcOrd="0" destOrd="0" presId="urn:microsoft.com/office/officeart/2005/8/layout/orgChart1"/>
    <dgm:cxn modelId="{C3357508-451B-4A41-91E3-C2CFA10FEFC2}" type="presParOf" srcId="{7F8FD13C-CD5E-4CF3-8975-D7B48D0D2C9F}" destId="{42DEF2EA-7567-4B53-ACDB-A65035021CEB}" srcOrd="0" destOrd="0" presId="urn:microsoft.com/office/officeart/2005/8/layout/orgChart1"/>
    <dgm:cxn modelId="{FB58DFC4-0DD7-4DCA-BEFD-55AE0BE385B7}" type="presParOf" srcId="{7F8FD13C-CD5E-4CF3-8975-D7B48D0D2C9F}" destId="{46FA2370-36F5-4CD2-8798-7C332747FF48}" srcOrd="1" destOrd="0" presId="urn:microsoft.com/office/officeart/2005/8/layout/orgChart1"/>
    <dgm:cxn modelId="{42A290C0-D13B-4DFD-9E96-823477A6051E}" type="presParOf" srcId="{CE6B9E87-90AF-4115-9015-496CF6EB8B91}" destId="{006DEB57-DD26-46BA-8515-94365046C91C}" srcOrd="1" destOrd="0" presId="urn:microsoft.com/office/officeart/2005/8/layout/orgChart1"/>
    <dgm:cxn modelId="{7B5DC57F-5EDB-4355-9D42-05B113936070}" type="presParOf" srcId="{006DEB57-DD26-46BA-8515-94365046C91C}" destId="{75C9C90C-1DF7-4448-B61E-E627F810CB9E}" srcOrd="0" destOrd="0" presId="urn:microsoft.com/office/officeart/2005/8/layout/orgChart1"/>
    <dgm:cxn modelId="{88D9EAB6-20EC-4C06-8E3C-AE0D3CFFD7F8}" type="presParOf" srcId="{006DEB57-DD26-46BA-8515-94365046C91C}" destId="{8B2AE12B-37BA-443D-A43D-D57464E78348}" srcOrd="1" destOrd="0" presId="urn:microsoft.com/office/officeart/2005/8/layout/orgChart1"/>
    <dgm:cxn modelId="{98EBA6FF-B381-47C1-AFFD-A052BAAD8317}" type="presParOf" srcId="{8B2AE12B-37BA-443D-A43D-D57464E78348}" destId="{EA46F5F2-7E9B-4871-B05E-75BFE704CB20}" srcOrd="0" destOrd="0" presId="urn:microsoft.com/office/officeart/2005/8/layout/orgChart1"/>
    <dgm:cxn modelId="{7E264CF0-4D11-4E99-8D72-75431E85A0AE}" type="presParOf" srcId="{EA46F5F2-7E9B-4871-B05E-75BFE704CB20}" destId="{A6115408-7EF0-48C5-8B9D-1EC5F2EE9196}" srcOrd="0" destOrd="0" presId="urn:microsoft.com/office/officeart/2005/8/layout/orgChart1"/>
    <dgm:cxn modelId="{2FCF34A0-1BB0-46D2-9FBB-F973CB949778}" type="presParOf" srcId="{EA46F5F2-7E9B-4871-B05E-75BFE704CB20}" destId="{EB065624-9ADB-49F9-92FB-CD1EA5065CE4}" srcOrd="1" destOrd="0" presId="urn:microsoft.com/office/officeart/2005/8/layout/orgChart1"/>
    <dgm:cxn modelId="{F79179C3-F9D2-40C3-A32B-2FD75E3CC806}" type="presParOf" srcId="{8B2AE12B-37BA-443D-A43D-D57464E78348}" destId="{79A1C45C-A76D-447C-B64F-4F040310A476}" srcOrd="1" destOrd="0" presId="urn:microsoft.com/office/officeart/2005/8/layout/orgChart1"/>
    <dgm:cxn modelId="{7C8C3BFC-CD1E-4E4A-A20E-2923384B77A5}" type="presParOf" srcId="{79A1C45C-A76D-447C-B64F-4F040310A476}" destId="{3174C5FF-B7C5-477C-9419-1F78A1FAA96B}" srcOrd="0" destOrd="0" presId="urn:microsoft.com/office/officeart/2005/8/layout/orgChart1"/>
    <dgm:cxn modelId="{33C4A56C-C682-4077-B8D3-09E94807E264}" type="presParOf" srcId="{79A1C45C-A76D-447C-B64F-4F040310A476}" destId="{32B8E1BB-24AB-490E-B961-510CCF9A8D29}" srcOrd="1" destOrd="0" presId="urn:microsoft.com/office/officeart/2005/8/layout/orgChart1"/>
    <dgm:cxn modelId="{5D60306B-E05D-465B-956F-4C4A6875F5BD}" type="presParOf" srcId="{32B8E1BB-24AB-490E-B961-510CCF9A8D29}" destId="{A66BDAE8-2A0C-46F9-B148-D4ED6B5DF257}" srcOrd="0" destOrd="0" presId="urn:microsoft.com/office/officeart/2005/8/layout/orgChart1"/>
    <dgm:cxn modelId="{287F3894-8D05-44AD-A307-1EC4B7AD1BAC}" type="presParOf" srcId="{A66BDAE8-2A0C-46F9-B148-D4ED6B5DF257}" destId="{6D647F04-75BA-4C04-ABD4-F074A2F78896}" srcOrd="0" destOrd="0" presId="urn:microsoft.com/office/officeart/2005/8/layout/orgChart1"/>
    <dgm:cxn modelId="{E254D8F3-669A-4436-8A55-3CE1B43C23D0}" type="presParOf" srcId="{A66BDAE8-2A0C-46F9-B148-D4ED6B5DF257}" destId="{4FBE8C82-E787-4A16-B343-BB54F80187DF}" srcOrd="1" destOrd="0" presId="urn:microsoft.com/office/officeart/2005/8/layout/orgChart1"/>
    <dgm:cxn modelId="{E677D4F9-6D38-48F8-B468-3FFC7B796357}" type="presParOf" srcId="{32B8E1BB-24AB-490E-B961-510CCF9A8D29}" destId="{2DECE8B4-FE36-40CD-84C1-8D7D394944A4}" srcOrd="1" destOrd="0" presId="urn:microsoft.com/office/officeart/2005/8/layout/orgChart1"/>
    <dgm:cxn modelId="{6FDB3E52-8770-4ECB-98D7-2123D4B66467}" type="presParOf" srcId="{2DECE8B4-FE36-40CD-84C1-8D7D394944A4}" destId="{20956DA5-4762-424D-BD3A-1649255C16A4}" srcOrd="0" destOrd="0" presId="urn:microsoft.com/office/officeart/2005/8/layout/orgChart1"/>
    <dgm:cxn modelId="{B1004E73-C54E-41DF-BF99-94B038F76D78}" type="presParOf" srcId="{2DECE8B4-FE36-40CD-84C1-8D7D394944A4}" destId="{3059B59A-94B0-4E1C-BDAC-2998B2FB0323}" srcOrd="1" destOrd="0" presId="urn:microsoft.com/office/officeart/2005/8/layout/orgChart1"/>
    <dgm:cxn modelId="{E0E210BF-F85F-4485-842A-DE88EB361176}" type="presParOf" srcId="{3059B59A-94B0-4E1C-BDAC-2998B2FB0323}" destId="{B1671C54-D98E-4E01-97AE-2955FD74F5C1}" srcOrd="0" destOrd="0" presId="urn:microsoft.com/office/officeart/2005/8/layout/orgChart1"/>
    <dgm:cxn modelId="{CAE0C258-A194-4B69-88CE-76DC91812EA5}" type="presParOf" srcId="{B1671C54-D98E-4E01-97AE-2955FD74F5C1}" destId="{136D62B0-BEA1-4083-A4D6-C390EE6D9F5A}" srcOrd="0" destOrd="0" presId="urn:microsoft.com/office/officeart/2005/8/layout/orgChart1"/>
    <dgm:cxn modelId="{CEA9501B-127E-4E26-86F3-D24F90ADD8B3}" type="presParOf" srcId="{B1671C54-D98E-4E01-97AE-2955FD74F5C1}" destId="{D2C8D979-8115-45DF-BEF5-12BC06E588AB}" srcOrd="1" destOrd="0" presId="urn:microsoft.com/office/officeart/2005/8/layout/orgChart1"/>
    <dgm:cxn modelId="{9AF65FFE-DFD0-4CE6-AE17-895D86597357}" type="presParOf" srcId="{3059B59A-94B0-4E1C-BDAC-2998B2FB0323}" destId="{1AE81380-417C-4961-A955-B339DF3FEBCA}" srcOrd="1" destOrd="0" presId="urn:microsoft.com/office/officeart/2005/8/layout/orgChart1"/>
    <dgm:cxn modelId="{C66EB6C0-9039-4A35-BFB3-F7EB78CD2FBF}" type="presParOf" srcId="{1AE81380-417C-4961-A955-B339DF3FEBCA}" destId="{F101737E-5E66-4319-8F3B-8A6531CEBD9D}" srcOrd="0" destOrd="0" presId="urn:microsoft.com/office/officeart/2005/8/layout/orgChart1"/>
    <dgm:cxn modelId="{145AE764-ADB9-43B0-A245-8DE2AE2F72F7}" type="presParOf" srcId="{1AE81380-417C-4961-A955-B339DF3FEBCA}" destId="{27081780-7142-4924-BD29-EC4B4C60A961}" srcOrd="1" destOrd="0" presId="urn:microsoft.com/office/officeart/2005/8/layout/orgChart1"/>
    <dgm:cxn modelId="{8F94BCEE-6AE2-402F-B013-4661A25E6075}" type="presParOf" srcId="{27081780-7142-4924-BD29-EC4B4C60A961}" destId="{B4D9DEA0-70E5-49A4-84E9-FB970C37DC02}" srcOrd="0" destOrd="0" presId="urn:microsoft.com/office/officeart/2005/8/layout/orgChart1"/>
    <dgm:cxn modelId="{F686186D-F318-4AAF-B2AC-B191697169C6}" type="presParOf" srcId="{B4D9DEA0-70E5-49A4-84E9-FB970C37DC02}" destId="{1E7AECA6-FA86-478B-99DE-13DB446839CB}" srcOrd="0" destOrd="0" presId="urn:microsoft.com/office/officeart/2005/8/layout/orgChart1"/>
    <dgm:cxn modelId="{A86EF538-0C7F-4404-8404-A297DE7D1992}" type="presParOf" srcId="{B4D9DEA0-70E5-49A4-84E9-FB970C37DC02}" destId="{6AD9999A-6C81-43E4-A75E-B4710C328E99}" srcOrd="1" destOrd="0" presId="urn:microsoft.com/office/officeart/2005/8/layout/orgChart1"/>
    <dgm:cxn modelId="{266AF19F-1339-424F-9947-4BBC61664D59}" type="presParOf" srcId="{27081780-7142-4924-BD29-EC4B4C60A961}" destId="{EA3965F4-F36A-4260-B6B6-1C98DF304550}" srcOrd="1" destOrd="0" presId="urn:microsoft.com/office/officeart/2005/8/layout/orgChart1"/>
    <dgm:cxn modelId="{EA13D676-9BA6-4F4C-8A00-A6CE9035F8BA}" type="presParOf" srcId="{27081780-7142-4924-BD29-EC4B4C60A961}" destId="{B8B695E1-51DB-4E29-9B79-71CFB9455C1A}" srcOrd="2" destOrd="0" presId="urn:microsoft.com/office/officeart/2005/8/layout/orgChart1"/>
    <dgm:cxn modelId="{3FDA4519-D8F7-4AE2-AB27-AFBC1C030794}" type="presParOf" srcId="{1AE81380-417C-4961-A955-B339DF3FEBCA}" destId="{8E61CCBF-429A-4054-8786-C761834F2DB9}" srcOrd="2" destOrd="0" presId="urn:microsoft.com/office/officeart/2005/8/layout/orgChart1"/>
    <dgm:cxn modelId="{52FD70BC-4B16-4661-AD23-A922DE08CE7E}" type="presParOf" srcId="{1AE81380-417C-4961-A955-B339DF3FEBCA}" destId="{3BDC7F9F-E0AF-4B67-89A1-2A8629875456}" srcOrd="3" destOrd="0" presId="urn:microsoft.com/office/officeart/2005/8/layout/orgChart1"/>
    <dgm:cxn modelId="{321DBF34-72BC-49E5-A8E3-D40E39FD1474}" type="presParOf" srcId="{3BDC7F9F-E0AF-4B67-89A1-2A8629875456}" destId="{C1C08E20-4CC1-49D1-B907-B9FBCE2C5967}" srcOrd="0" destOrd="0" presId="urn:microsoft.com/office/officeart/2005/8/layout/orgChart1"/>
    <dgm:cxn modelId="{DD5C4778-46DF-4A77-9999-94458CD18F7B}" type="presParOf" srcId="{C1C08E20-4CC1-49D1-B907-B9FBCE2C5967}" destId="{E5796AD6-92CC-4772-BAFE-E73668221ED3}" srcOrd="0" destOrd="0" presId="urn:microsoft.com/office/officeart/2005/8/layout/orgChart1"/>
    <dgm:cxn modelId="{BB4AB69E-1348-40E1-894C-931A7D946F08}" type="presParOf" srcId="{C1C08E20-4CC1-49D1-B907-B9FBCE2C5967}" destId="{CC39C890-47B5-48CB-A10D-B56AE13C4376}" srcOrd="1" destOrd="0" presId="urn:microsoft.com/office/officeart/2005/8/layout/orgChart1"/>
    <dgm:cxn modelId="{D65C6C51-6B77-43ED-B15A-556B6A31425F}" type="presParOf" srcId="{3BDC7F9F-E0AF-4B67-89A1-2A8629875456}" destId="{2B120D38-4164-441F-A311-7DC5F15A7CFF}" srcOrd="1" destOrd="0" presId="urn:microsoft.com/office/officeart/2005/8/layout/orgChart1"/>
    <dgm:cxn modelId="{67679519-4B08-4450-B7D2-A6A67304E50D}" type="presParOf" srcId="{3BDC7F9F-E0AF-4B67-89A1-2A8629875456}" destId="{98322A30-928E-4B43-962E-754995279C6E}" srcOrd="2" destOrd="0" presId="urn:microsoft.com/office/officeart/2005/8/layout/orgChart1"/>
    <dgm:cxn modelId="{CD7709B4-3FCB-49A9-B60A-08123FA17714}" type="presParOf" srcId="{3059B59A-94B0-4E1C-BDAC-2998B2FB0323}" destId="{AE6B34C5-CD7A-4468-911E-A2D9FEEC3D73}" srcOrd="2" destOrd="0" presId="urn:microsoft.com/office/officeart/2005/8/layout/orgChart1"/>
    <dgm:cxn modelId="{6587F533-B7A4-40B3-B674-12159F9114DE}" type="presParOf" srcId="{2DECE8B4-FE36-40CD-84C1-8D7D394944A4}" destId="{81D639AC-C4DD-4DD4-BCC1-F14924CC79A7}" srcOrd="2" destOrd="0" presId="urn:microsoft.com/office/officeart/2005/8/layout/orgChart1"/>
    <dgm:cxn modelId="{51DE9B57-2C71-460A-8767-3A855D6486E5}" type="presParOf" srcId="{2DECE8B4-FE36-40CD-84C1-8D7D394944A4}" destId="{21AED908-0ACC-4E81-8E17-557E3C5F28F0}" srcOrd="3" destOrd="0" presId="urn:microsoft.com/office/officeart/2005/8/layout/orgChart1"/>
    <dgm:cxn modelId="{FC586759-4F24-46DD-8907-26E56FC3EA59}" type="presParOf" srcId="{21AED908-0ACC-4E81-8E17-557E3C5F28F0}" destId="{21CD7540-0F73-4DE8-950D-0829547EBB0D}" srcOrd="0" destOrd="0" presId="urn:microsoft.com/office/officeart/2005/8/layout/orgChart1"/>
    <dgm:cxn modelId="{8C597FE9-38E5-4935-96D9-8093B0003B0B}" type="presParOf" srcId="{21CD7540-0F73-4DE8-950D-0829547EBB0D}" destId="{76312A5C-6E08-4320-A45E-27DE11C304BE}" srcOrd="0" destOrd="0" presId="urn:microsoft.com/office/officeart/2005/8/layout/orgChart1"/>
    <dgm:cxn modelId="{83CA6391-47C6-4D3D-9AED-1FCA9CC7E980}" type="presParOf" srcId="{21CD7540-0F73-4DE8-950D-0829547EBB0D}" destId="{47754633-1225-44F5-82A2-9E018DF35904}" srcOrd="1" destOrd="0" presId="urn:microsoft.com/office/officeart/2005/8/layout/orgChart1"/>
    <dgm:cxn modelId="{80FF647B-2083-4998-8346-CCFF7CDA47D4}" type="presParOf" srcId="{21AED908-0ACC-4E81-8E17-557E3C5F28F0}" destId="{B5DC4BC2-36BA-4611-9286-1A2D1D5FD079}" srcOrd="1" destOrd="0" presId="urn:microsoft.com/office/officeart/2005/8/layout/orgChart1"/>
    <dgm:cxn modelId="{831F7B72-7A97-48CD-B981-E1327A2976D4}" type="presParOf" srcId="{B5DC4BC2-36BA-4611-9286-1A2D1D5FD079}" destId="{8D6E1313-D725-47E2-9609-0489E88DD2EF}" srcOrd="0" destOrd="0" presId="urn:microsoft.com/office/officeart/2005/8/layout/orgChart1"/>
    <dgm:cxn modelId="{A1C36E06-D370-41BA-8FA0-183E91DAA1D1}" type="presParOf" srcId="{B5DC4BC2-36BA-4611-9286-1A2D1D5FD079}" destId="{F5FCB7FF-DDB8-4C5A-9E7A-1ED63731B638}" srcOrd="1" destOrd="0" presId="urn:microsoft.com/office/officeart/2005/8/layout/orgChart1"/>
    <dgm:cxn modelId="{629E716F-9C5F-48C1-9BF2-D0EF2DE3ED14}" type="presParOf" srcId="{F5FCB7FF-DDB8-4C5A-9E7A-1ED63731B638}" destId="{6F76E199-7410-4946-822A-352B9D1E9C5D}" srcOrd="0" destOrd="0" presId="urn:microsoft.com/office/officeart/2005/8/layout/orgChart1"/>
    <dgm:cxn modelId="{BFF302DF-AAF5-4894-BFBD-D453DD272D9C}" type="presParOf" srcId="{6F76E199-7410-4946-822A-352B9D1E9C5D}" destId="{67C6D16B-C0D2-470D-A7B3-BE6DB662DF89}" srcOrd="0" destOrd="0" presId="urn:microsoft.com/office/officeart/2005/8/layout/orgChart1"/>
    <dgm:cxn modelId="{6D7E5008-F06A-4B5C-B6E5-5B85C5469283}" type="presParOf" srcId="{6F76E199-7410-4946-822A-352B9D1E9C5D}" destId="{C225C27F-ABCC-45B1-BE85-8AEC0DD4A552}" srcOrd="1" destOrd="0" presId="urn:microsoft.com/office/officeart/2005/8/layout/orgChart1"/>
    <dgm:cxn modelId="{C511703B-67B8-4E79-8B8E-9D303EA84215}" type="presParOf" srcId="{F5FCB7FF-DDB8-4C5A-9E7A-1ED63731B638}" destId="{B87D038D-3519-42B5-8C06-040E8675615B}" srcOrd="1" destOrd="0" presId="urn:microsoft.com/office/officeart/2005/8/layout/orgChart1"/>
    <dgm:cxn modelId="{7D0EF08E-BD3C-4B2B-8ECE-5EB2D861AAB7}" type="presParOf" srcId="{F5FCB7FF-DDB8-4C5A-9E7A-1ED63731B638}" destId="{AE93D490-F842-45EE-9F64-340564D2706E}" srcOrd="2" destOrd="0" presId="urn:microsoft.com/office/officeart/2005/8/layout/orgChart1"/>
    <dgm:cxn modelId="{EF103E1E-DF57-41C8-BEAB-9E160BF94BFF}" type="presParOf" srcId="{B5DC4BC2-36BA-4611-9286-1A2D1D5FD079}" destId="{C7350123-94F2-47FF-9098-000ABB5E751E}" srcOrd="2" destOrd="0" presId="urn:microsoft.com/office/officeart/2005/8/layout/orgChart1"/>
    <dgm:cxn modelId="{B62FDB8E-E25C-4EBF-A7E7-16BF8E98A388}" type="presParOf" srcId="{B5DC4BC2-36BA-4611-9286-1A2D1D5FD079}" destId="{FA0F8C18-6553-40BE-87EF-558AA6A3C71B}" srcOrd="3" destOrd="0" presId="urn:microsoft.com/office/officeart/2005/8/layout/orgChart1"/>
    <dgm:cxn modelId="{7FD13D99-741B-4386-BC54-B1A3D5FCEE59}" type="presParOf" srcId="{FA0F8C18-6553-40BE-87EF-558AA6A3C71B}" destId="{5DDF298B-EB89-415A-96A1-EDCF16E83EA7}" srcOrd="0" destOrd="0" presId="urn:microsoft.com/office/officeart/2005/8/layout/orgChart1"/>
    <dgm:cxn modelId="{2F4A0FDE-444D-4FCE-B154-8472E7518843}" type="presParOf" srcId="{5DDF298B-EB89-415A-96A1-EDCF16E83EA7}" destId="{2EB40979-9D6C-49DC-B0AA-B07BC3FDCF47}" srcOrd="0" destOrd="0" presId="urn:microsoft.com/office/officeart/2005/8/layout/orgChart1"/>
    <dgm:cxn modelId="{AD7548CB-427A-4288-B5C4-85164CF26F65}" type="presParOf" srcId="{5DDF298B-EB89-415A-96A1-EDCF16E83EA7}" destId="{AE1C9739-AB1C-4DDB-897A-2E7369B46B68}" srcOrd="1" destOrd="0" presId="urn:microsoft.com/office/officeart/2005/8/layout/orgChart1"/>
    <dgm:cxn modelId="{068998D0-740D-46D0-8069-0064F0920B05}" type="presParOf" srcId="{FA0F8C18-6553-40BE-87EF-558AA6A3C71B}" destId="{68B770C2-9BBA-4624-8002-1C1FCAF7FEAD}" srcOrd="1" destOrd="0" presId="urn:microsoft.com/office/officeart/2005/8/layout/orgChart1"/>
    <dgm:cxn modelId="{D7469F67-1D81-4F91-A0B0-AC4F328719C6}" type="presParOf" srcId="{FA0F8C18-6553-40BE-87EF-558AA6A3C71B}" destId="{2CAAACD6-36FE-4CF3-B962-5099C2360DE1}" srcOrd="2" destOrd="0" presId="urn:microsoft.com/office/officeart/2005/8/layout/orgChart1"/>
    <dgm:cxn modelId="{2442D1B2-8325-40F8-A0D3-F03C1A0AB45C}" type="presParOf" srcId="{B5DC4BC2-36BA-4611-9286-1A2D1D5FD079}" destId="{A3C714EB-C37C-4528-8E31-582F7D3294DF}" srcOrd="4" destOrd="0" presId="urn:microsoft.com/office/officeart/2005/8/layout/orgChart1"/>
    <dgm:cxn modelId="{E77B8127-0C2E-4FEE-A2DC-808DD35CD0FF}" type="presParOf" srcId="{B5DC4BC2-36BA-4611-9286-1A2D1D5FD079}" destId="{774979AE-33DD-4A16-885E-9609CEE956EB}" srcOrd="5" destOrd="0" presId="urn:microsoft.com/office/officeart/2005/8/layout/orgChart1"/>
    <dgm:cxn modelId="{A887E6F3-C58F-4C54-AB28-76636A802F5F}" type="presParOf" srcId="{774979AE-33DD-4A16-885E-9609CEE956EB}" destId="{67F16E5E-E656-485C-9F1F-A68CB2174D6B}" srcOrd="0" destOrd="0" presId="urn:microsoft.com/office/officeart/2005/8/layout/orgChart1"/>
    <dgm:cxn modelId="{1422AC67-71B9-4CD6-B730-13DEC0E3937A}" type="presParOf" srcId="{67F16E5E-E656-485C-9F1F-A68CB2174D6B}" destId="{E48B2A17-6840-49A3-8A85-EC862EC48177}" srcOrd="0" destOrd="0" presId="urn:microsoft.com/office/officeart/2005/8/layout/orgChart1"/>
    <dgm:cxn modelId="{AA6883EA-DD2D-4A90-9713-09A87D3189B1}" type="presParOf" srcId="{67F16E5E-E656-485C-9F1F-A68CB2174D6B}" destId="{91496B9F-A760-4B3D-BAAA-E93EF30988F5}" srcOrd="1" destOrd="0" presId="urn:microsoft.com/office/officeart/2005/8/layout/orgChart1"/>
    <dgm:cxn modelId="{323A8618-80C3-48F2-A7FD-E361F5D6019C}" type="presParOf" srcId="{774979AE-33DD-4A16-885E-9609CEE956EB}" destId="{5E7E862F-2F03-47F4-A1E1-E71FBAB4C9AE}" srcOrd="1" destOrd="0" presId="urn:microsoft.com/office/officeart/2005/8/layout/orgChart1"/>
    <dgm:cxn modelId="{490EE486-2233-4C56-9170-FEA69C531DED}" type="presParOf" srcId="{774979AE-33DD-4A16-885E-9609CEE956EB}" destId="{5E034F36-2819-4A27-BCEA-6A05FD362427}" srcOrd="2" destOrd="0" presId="urn:microsoft.com/office/officeart/2005/8/layout/orgChart1"/>
    <dgm:cxn modelId="{ECF7B005-A202-4627-9CCE-0BD1F268ED20}" type="presParOf" srcId="{21AED908-0ACC-4E81-8E17-557E3C5F28F0}" destId="{CEEC5A3B-490B-4455-9ACE-3ED6BCAA9201}" srcOrd="2" destOrd="0" presId="urn:microsoft.com/office/officeart/2005/8/layout/orgChart1"/>
    <dgm:cxn modelId="{CF26A61E-A862-4152-AC61-599CC746D7CB}" type="presParOf" srcId="{2DECE8B4-FE36-40CD-84C1-8D7D394944A4}" destId="{4353E04C-6580-446C-A46E-C4770E2BB22E}" srcOrd="4" destOrd="0" presId="urn:microsoft.com/office/officeart/2005/8/layout/orgChart1"/>
    <dgm:cxn modelId="{E710BF95-99A4-44C1-BA71-26485B495C57}" type="presParOf" srcId="{2DECE8B4-FE36-40CD-84C1-8D7D394944A4}" destId="{F5126833-FD4A-4E87-B36B-F6487959415E}" srcOrd="5" destOrd="0" presId="urn:microsoft.com/office/officeart/2005/8/layout/orgChart1"/>
    <dgm:cxn modelId="{767E2868-D970-4919-A2E0-2E182E0D48F1}" type="presParOf" srcId="{F5126833-FD4A-4E87-B36B-F6487959415E}" destId="{A6D55FC4-3FC9-43A8-A24F-0B63C1FD33A6}" srcOrd="0" destOrd="0" presId="urn:microsoft.com/office/officeart/2005/8/layout/orgChart1"/>
    <dgm:cxn modelId="{DEB824D9-F606-4F7A-89A8-0166C3630EB4}" type="presParOf" srcId="{A6D55FC4-3FC9-43A8-A24F-0B63C1FD33A6}" destId="{4C213AC9-0284-41AC-BD4B-9F7CF50CEA5B}" srcOrd="0" destOrd="0" presId="urn:microsoft.com/office/officeart/2005/8/layout/orgChart1"/>
    <dgm:cxn modelId="{13989BF0-D338-485A-9F7C-A38DB617268D}" type="presParOf" srcId="{A6D55FC4-3FC9-43A8-A24F-0B63C1FD33A6}" destId="{996D44E5-F1EA-4AC4-8482-7AE45553DD29}" srcOrd="1" destOrd="0" presId="urn:microsoft.com/office/officeart/2005/8/layout/orgChart1"/>
    <dgm:cxn modelId="{EBF026D1-6CA4-47C0-9508-BE2BCB89A971}" type="presParOf" srcId="{F5126833-FD4A-4E87-B36B-F6487959415E}" destId="{B7DB4C8B-7230-4DD1-AEF6-9A6EEEEEBFF9}" srcOrd="1" destOrd="0" presId="urn:microsoft.com/office/officeart/2005/8/layout/orgChart1"/>
    <dgm:cxn modelId="{5ECEDD3D-802F-421A-978D-6EE8626DDE0F}" type="presParOf" srcId="{F5126833-FD4A-4E87-B36B-F6487959415E}" destId="{E121645A-12FD-4AE5-AA6E-588B3EAE7411}" srcOrd="2" destOrd="0" presId="urn:microsoft.com/office/officeart/2005/8/layout/orgChart1"/>
    <dgm:cxn modelId="{EB0DE81D-18F7-4A81-B84B-671ECBA05363}" type="presParOf" srcId="{2DECE8B4-FE36-40CD-84C1-8D7D394944A4}" destId="{37ACFA01-4770-42D6-8EA9-C5AB70DBFADD}" srcOrd="6" destOrd="0" presId="urn:microsoft.com/office/officeart/2005/8/layout/orgChart1"/>
    <dgm:cxn modelId="{A54DCFEF-A565-4998-ACD2-359F07DB9970}" type="presParOf" srcId="{2DECE8B4-FE36-40CD-84C1-8D7D394944A4}" destId="{32FA0FCE-B8F5-4912-8EA3-22A60A0DC932}" srcOrd="7" destOrd="0" presId="urn:microsoft.com/office/officeart/2005/8/layout/orgChart1"/>
    <dgm:cxn modelId="{8A1A011E-9373-4E57-9F52-221566240C4B}" type="presParOf" srcId="{32FA0FCE-B8F5-4912-8EA3-22A60A0DC932}" destId="{3557E57D-B29B-4DDE-BBDD-6C7F3232453A}" srcOrd="0" destOrd="0" presId="urn:microsoft.com/office/officeart/2005/8/layout/orgChart1"/>
    <dgm:cxn modelId="{A739CB92-2D07-484A-AB17-B90000751218}" type="presParOf" srcId="{3557E57D-B29B-4DDE-BBDD-6C7F3232453A}" destId="{212F9C53-F5A7-4BF0-B76D-8D794A18C2F9}" srcOrd="0" destOrd="0" presId="urn:microsoft.com/office/officeart/2005/8/layout/orgChart1"/>
    <dgm:cxn modelId="{1BD1DFF0-545E-4749-9D49-C18EA6BE12BF}" type="presParOf" srcId="{3557E57D-B29B-4DDE-BBDD-6C7F3232453A}" destId="{60CBFFBC-D0AE-4088-B0DB-3BD64438E5C8}" srcOrd="1" destOrd="0" presId="urn:microsoft.com/office/officeart/2005/8/layout/orgChart1"/>
    <dgm:cxn modelId="{2FB67927-22F6-41B2-9108-85968B4B06FA}" type="presParOf" srcId="{32FA0FCE-B8F5-4912-8EA3-22A60A0DC932}" destId="{16A0C93A-7A63-4ABE-A654-4A749C9A7373}" srcOrd="1" destOrd="0" presId="urn:microsoft.com/office/officeart/2005/8/layout/orgChart1"/>
    <dgm:cxn modelId="{C49D1D7A-F18A-4BCB-9372-597960AB6368}" type="presParOf" srcId="{32FA0FCE-B8F5-4912-8EA3-22A60A0DC932}" destId="{CB8A2014-EB9B-4DAD-A2EB-8F01DD1A3D69}" srcOrd="2" destOrd="0" presId="urn:microsoft.com/office/officeart/2005/8/layout/orgChart1"/>
    <dgm:cxn modelId="{3D2F5DA2-8493-4A17-AC98-F1C878D4ABC8}" type="presParOf" srcId="{32B8E1BB-24AB-490E-B961-510CCF9A8D29}" destId="{CE174652-CA67-4E7B-9835-49D39A92BB2C}" srcOrd="2" destOrd="0" presId="urn:microsoft.com/office/officeart/2005/8/layout/orgChart1"/>
    <dgm:cxn modelId="{F5F8C150-E659-4868-BBF9-2C518627E17B}" type="presParOf" srcId="{8B2AE12B-37BA-443D-A43D-D57464E78348}" destId="{589F3A46-78FC-4ED5-8C87-DCAD27478560}" srcOrd="2" destOrd="0" presId="urn:microsoft.com/office/officeart/2005/8/layout/orgChart1"/>
    <dgm:cxn modelId="{BDA6D6D1-CB33-498C-85BE-B2E225EE0C5D}" type="presParOf" srcId="{CE6B9E87-90AF-4115-9015-496CF6EB8B91}" destId="{49952EC0-D654-4C3D-A5F3-DFB85D033992}"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FA01-4770-42D6-8EA9-C5AB70DBFADD}">
      <dsp:nvSpPr>
        <dsp:cNvPr id="0" name=""/>
        <dsp:cNvSpPr/>
      </dsp:nvSpPr>
      <dsp:spPr>
        <a:xfrm>
          <a:off x="2872740" y="1510914"/>
          <a:ext cx="1427300" cy="165142"/>
        </a:xfrm>
        <a:custGeom>
          <a:avLst/>
          <a:gdLst/>
          <a:ahLst/>
          <a:cxnLst/>
          <a:rect l="0" t="0" r="0" b="0"/>
          <a:pathLst>
            <a:path>
              <a:moveTo>
                <a:pt x="0" y="0"/>
              </a:moveTo>
              <a:lnTo>
                <a:pt x="0" y="82571"/>
              </a:lnTo>
              <a:lnTo>
                <a:pt x="1427300" y="82571"/>
              </a:lnTo>
              <a:lnTo>
                <a:pt x="1427300" y="165142"/>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53E04C-6580-446C-A46E-C4770E2BB22E}">
      <dsp:nvSpPr>
        <dsp:cNvPr id="0" name=""/>
        <dsp:cNvSpPr/>
      </dsp:nvSpPr>
      <dsp:spPr>
        <a:xfrm>
          <a:off x="2872740" y="1510914"/>
          <a:ext cx="475766" cy="165142"/>
        </a:xfrm>
        <a:custGeom>
          <a:avLst/>
          <a:gdLst/>
          <a:ahLst/>
          <a:cxnLst/>
          <a:rect l="0" t="0" r="0" b="0"/>
          <a:pathLst>
            <a:path>
              <a:moveTo>
                <a:pt x="0" y="0"/>
              </a:moveTo>
              <a:lnTo>
                <a:pt x="0" y="82571"/>
              </a:lnTo>
              <a:lnTo>
                <a:pt x="475766" y="82571"/>
              </a:lnTo>
              <a:lnTo>
                <a:pt x="475766" y="165142"/>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714EB-C37C-4528-8E31-582F7D3294DF}">
      <dsp:nvSpPr>
        <dsp:cNvPr id="0" name=""/>
        <dsp:cNvSpPr/>
      </dsp:nvSpPr>
      <dsp:spPr>
        <a:xfrm>
          <a:off x="2082416" y="2069252"/>
          <a:ext cx="117958" cy="1478416"/>
        </a:xfrm>
        <a:custGeom>
          <a:avLst/>
          <a:gdLst/>
          <a:ahLst/>
          <a:cxnLst/>
          <a:rect l="0" t="0" r="0" b="0"/>
          <a:pathLst>
            <a:path>
              <a:moveTo>
                <a:pt x="0" y="0"/>
              </a:moveTo>
              <a:lnTo>
                <a:pt x="0" y="1478416"/>
              </a:lnTo>
              <a:lnTo>
                <a:pt x="117958" y="1478416"/>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50123-94F2-47FF-9098-000ABB5E751E}">
      <dsp:nvSpPr>
        <dsp:cNvPr id="0" name=""/>
        <dsp:cNvSpPr/>
      </dsp:nvSpPr>
      <dsp:spPr>
        <a:xfrm>
          <a:off x="2082416" y="2069252"/>
          <a:ext cx="117958" cy="920078"/>
        </a:xfrm>
        <a:custGeom>
          <a:avLst/>
          <a:gdLst/>
          <a:ahLst/>
          <a:cxnLst/>
          <a:rect l="0" t="0" r="0" b="0"/>
          <a:pathLst>
            <a:path>
              <a:moveTo>
                <a:pt x="0" y="0"/>
              </a:moveTo>
              <a:lnTo>
                <a:pt x="0" y="920078"/>
              </a:lnTo>
              <a:lnTo>
                <a:pt x="117958" y="920078"/>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E1313-D725-47E2-9609-0489E88DD2EF}">
      <dsp:nvSpPr>
        <dsp:cNvPr id="0" name=""/>
        <dsp:cNvSpPr/>
      </dsp:nvSpPr>
      <dsp:spPr>
        <a:xfrm>
          <a:off x="2082416" y="2069252"/>
          <a:ext cx="117958" cy="361740"/>
        </a:xfrm>
        <a:custGeom>
          <a:avLst/>
          <a:gdLst/>
          <a:ahLst/>
          <a:cxnLst/>
          <a:rect l="0" t="0" r="0" b="0"/>
          <a:pathLst>
            <a:path>
              <a:moveTo>
                <a:pt x="0" y="0"/>
              </a:moveTo>
              <a:lnTo>
                <a:pt x="0" y="361740"/>
              </a:lnTo>
              <a:lnTo>
                <a:pt x="117958" y="36174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639AC-C4DD-4DD4-BCC1-F14924CC79A7}">
      <dsp:nvSpPr>
        <dsp:cNvPr id="0" name=""/>
        <dsp:cNvSpPr/>
      </dsp:nvSpPr>
      <dsp:spPr>
        <a:xfrm>
          <a:off x="2396973" y="1510914"/>
          <a:ext cx="475766" cy="165142"/>
        </a:xfrm>
        <a:custGeom>
          <a:avLst/>
          <a:gdLst/>
          <a:ahLst/>
          <a:cxnLst/>
          <a:rect l="0" t="0" r="0" b="0"/>
          <a:pathLst>
            <a:path>
              <a:moveTo>
                <a:pt x="475766" y="0"/>
              </a:moveTo>
              <a:lnTo>
                <a:pt x="475766" y="82571"/>
              </a:lnTo>
              <a:lnTo>
                <a:pt x="0" y="82571"/>
              </a:lnTo>
              <a:lnTo>
                <a:pt x="0" y="165142"/>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1CCBF-429A-4054-8786-C761834F2DB9}">
      <dsp:nvSpPr>
        <dsp:cNvPr id="0" name=""/>
        <dsp:cNvSpPr/>
      </dsp:nvSpPr>
      <dsp:spPr>
        <a:xfrm>
          <a:off x="1130882" y="2069252"/>
          <a:ext cx="117958" cy="920078"/>
        </a:xfrm>
        <a:custGeom>
          <a:avLst/>
          <a:gdLst/>
          <a:ahLst/>
          <a:cxnLst/>
          <a:rect l="0" t="0" r="0" b="0"/>
          <a:pathLst>
            <a:path>
              <a:moveTo>
                <a:pt x="0" y="0"/>
              </a:moveTo>
              <a:lnTo>
                <a:pt x="0" y="920078"/>
              </a:lnTo>
              <a:lnTo>
                <a:pt x="117958" y="920078"/>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1737E-5E66-4319-8F3B-8A6531CEBD9D}">
      <dsp:nvSpPr>
        <dsp:cNvPr id="0" name=""/>
        <dsp:cNvSpPr/>
      </dsp:nvSpPr>
      <dsp:spPr>
        <a:xfrm>
          <a:off x="1130882" y="2069252"/>
          <a:ext cx="117958" cy="361740"/>
        </a:xfrm>
        <a:custGeom>
          <a:avLst/>
          <a:gdLst/>
          <a:ahLst/>
          <a:cxnLst/>
          <a:rect l="0" t="0" r="0" b="0"/>
          <a:pathLst>
            <a:path>
              <a:moveTo>
                <a:pt x="0" y="0"/>
              </a:moveTo>
              <a:lnTo>
                <a:pt x="0" y="361740"/>
              </a:lnTo>
              <a:lnTo>
                <a:pt x="117958" y="36174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56DA5-4762-424D-BD3A-1649255C16A4}">
      <dsp:nvSpPr>
        <dsp:cNvPr id="0" name=""/>
        <dsp:cNvSpPr/>
      </dsp:nvSpPr>
      <dsp:spPr>
        <a:xfrm>
          <a:off x="1445439" y="1510914"/>
          <a:ext cx="1427300" cy="165142"/>
        </a:xfrm>
        <a:custGeom>
          <a:avLst/>
          <a:gdLst/>
          <a:ahLst/>
          <a:cxnLst/>
          <a:rect l="0" t="0" r="0" b="0"/>
          <a:pathLst>
            <a:path>
              <a:moveTo>
                <a:pt x="1427300" y="0"/>
              </a:moveTo>
              <a:lnTo>
                <a:pt x="1427300" y="82571"/>
              </a:lnTo>
              <a:lnTo>
                <a:pt x="0" y="82571"/>
              </a:lnTo>
              <a:lnTo>
                <a:pt x="0" y="165142"/>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4C5FF-B7C5-477C-9419-1F78A1FAA96B}">
      <dsp:nvSpPr>
        <dsp:cNvPr id="0" name=""/>
        <dsp:cNvSpPr/>
      </dsp:nvSpPr>
      <dsp:spPr>
        <a:xfrm>
          <a:off x="2827020" y="952576"/>
          <a:ext cx="91440" cy="165142"/>
        </a:xfrm>
        <a:custGeom>
          <a:avLst/>
          <a:gdLst/>
          <a:ahLst/>
          <a:cxnLst/>
          <a:rect l="0" t="0" r="0" b="0"/>
          <a:pathLst>
            <a:path>
              <a:moveTo>
                <a:pt x="45720" y="0"/>
              </a:moveTo>
              <a:lnTo>
                <a:pt x="45720" y="165142"/>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75C9C90C-1DF7-4448-B61E-E627F810CB9E}">
      <dsp:nvSpPr>
        <dsp:cNvPr id="0" name=""/>
        <dsp:cNvSpPr/>
      </dsp:nvSpPr>
      <dsp:spPr>
        <a:xfrm>
          <a:off x="2826736" y="393196"/>
          <a:ext cx="91440" cy="166184"/>
        </a:xfrm>
        <a:custGeom>
          <a:avLst/>
          <a:gdLst/>
          <a:ahLst/>
          <a:cxnLst/>
          <a:rect l="0" t="0" r="0" b="0"/>
          <a:pathLst>
            <a:path>
              <a:moveTo>
                <a:pt x="45720" y="0"/>
              </a:moveTo>
              <a:lnTo>
                <a:pt x="45720" y="83613"/>
              </a:lnTo>
              <a:lnTo>
                <a:pt x="46003" y="83613"/>
              </a:lnTo>
              <a:lnTo>
                <a:pt x="46003" y="166184"/>
              </a:lnTo>
            </a:path>
          </a:pathLst>
        </a:custGeom>
        <a:noFill/>
        <a:ln w="9525" cap="flat" cmpd="sng" algn="ctr">
          <a:solidFill>
            <a:schemeClr val="accent1">
              <a:shade val="95000"/>
              <a:satMod val="105000"/>
            </a:schemeClr>
          </a:solidFill>
          <a:prstDash val="solid"/>
        </a:ln>
        <a:effectLst/>
      </dsp:spPr>
      <dsp:style>
        <a:lnRef idx="1">
          <a:schemeClr val="accent1"/>
        </a:lnRef>
        <a:fillRef idx="0">
          <a:schemeClr val="accent1"/>
        </a:fillRef>
        <a:effectRef idx="0">
          <a:schemeClr val="accent1"/>
        </a:effectRef>
        <a:fontRef idx="minor">
          <a:schemeClr val="tx1"/>
        </a:fontRef>
      </dsp:style>
    </dsp:sp>
    <dsp:sp modelId="{42DEF2EA-7567-4B53-ACDB-A65035021CEB}">
      <dsp:nvSpPr>
        <dsp:cNvPr id="0" name=""/>
        <dsp:cNvSpPr/>
      </dsp:nvSpPr>
      <dsp:spPr>
        <a:xfrm>
          <a:off x="2479261" y="0"/>
          <a:ext cx="786391" cy="393195"/>
        </a:xfrm>
        <a:prstGeom prst="rect">
          <a:avLst/>
        </a:prstGeom>
        <a:solidFill>
          <a:srgbClr val="23255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Delegates Assembly</a:t>
          </a:r>
        </a:p>
      </dsp:txBody>
      <dsp:txXfrm>
        <a:off x="2479261" y="0"/>
        <a:ext cx="786391" cy="393195"/>
      </dsp:txXfrm>
    </dsp:sp>
    <dsp:sp modelId="{A6115408-7EF0-48C5-8B9D-1EC5F2EE9196}">
      <dsp:nvSpPr>
        <dsp:cNvPr id="0" name=""/>
        <dsp:cNvSpPr/>
      </dsp:nvSpPr>
      <dsp:spPr>
        <a:xfrm>
          <a:off x="2479544" y="559380"/>
          <a:ext cx="786391" cy="393195"/>
        </a:xfrm>
        <a:prstGeom prst="rect">
          <a:avLst/>
        </a:prstGeom>
        <a:solidFill>
          <a:srgbClr val="23255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Administrative Council</a:t>
          </a:r>
        </a:p>
      </dsp:txBody>
      <dsp:txXfrm>
        <a:off x="2479544" y="559380"/>
        <a:ext cx="786391" cy="393195"/>
      </dsp:txXfrm>
    </dsp:sp>
    <dsp:sp modelId="{6D647F04-75BA-4C04-ABD4-F074A2F78896}">
      <dsp:nvSpPr>
        <dsp:cNvPr id="0" name=""/>
        <dsp:cNvSpPr/>
      </dsp:nvSpPr>
      <dsp:spPr>
        <a:xfrm>
          <a:off x="2479544" y="1117718"/>
          <a:ext cx="786391" cy="393195"/>
        </a:xfrm>
        <a:prstGeom prst="rect">
          <a:avLst/>
        </a:prstGeom>
        <a:solidFill>
          <a:srgbClr val="23255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Director</a:t>
          </a:r>
        </a:p>
      </dsp:txBody>
      <dsp:txXfrm>
        <a:off x="2479544" y="1117718"/>
        <a:ext cx="786391" cy="393195"/>
      </dsp:txXfrm>
    </dsp:sp>
    <dsp:sp modelId="{136D62B0-BEA1-4083-A4D6-C390EE6D9F5A}">
      <dsp:nvSpPr>
        <dsp:cNvPr id="0" name=""/>
        <dsp:cNvSpPr/>
      </dsp:nvSpPr>
      <dsp:spPr>
        <a:xfrm>
          <a:off x="1052243" y="1676056"/>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Systems Manager</a:t>
          </a:r>
        </a:p>
      </dsp:txBody>
      <dsp:txXfrm>
        <a:off x="1052243" y="1676056"/>
        <a:ext cx="786391" cy="393195"/>
      </dsp:txXfrm>
    </dsp:sp>
    <dsp:sp modelId="{1E7AECA6-FA86-478B-99DE-13DB446839CB}">
      <dsp:nvSpPr>
        <dsp:cNvPr id="0" name=""/>
        <dsp:cNvSpPr/>
      </dsp:nvSpPr>
      <dsp:spPr>
        <a:xfrm>
          <a:off x="1248841" y="2234394"/>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Systems Coordinators</a:t>
          </a:r>
        </a:p>
      </dsp:txBody>
      <dsp:txXfrm>
        <a:off x="1248841" y="2234394"/>
        <a:ext cx="786391" cy="393195"/>
      </dsp:txXfrm>
    </dsp:sp>
    <dsp:sp modelId="{E5796AD6-92CC-4772-BAFE-E73668221ED3}">
      <dsp:nvSpPr>
        <dsp:cNvPr id="0" name=""/>
        <dsp:cNvSpPr/>
      </dsp:nvSpPr>
      <dsp:spPr>
        <a:xfrm>
          <a:off x="1248841" y="2792732"/>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Senior Systems Specialist</a:t>
          </a:r>
        </a:p>
      </dsp:txBody>
      <dsp:txXfrm>
        <a:off x="1248841" y="2792732"/>
        <a:ext cx="786391" cy="393195"/>
      </dsp:txXfrm>
    </dsp:sp>
    <dsp:sp modelId="{76312A5C-6E08-4320-A45E-27DE11C304BE}">
      <dsp:nvSpPr>
        <dsp:cNvPr id="0" name=""/>
        <dsp:cNvSpPr/>
      </dsp:nvSpPr>
      <dsp:spPr>
        <a:xfrm>
          <a:off x="2003777" y="1676056"/>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Library Services Manager</a:t>
          </a:r>
        </a:p>
      </dsp:txBody>
      <dsp:txXfrm>
        <a:off x="2003777" y="1676056"/>
        <a:ext cx="786391" cy="393195"/>
      </dsp:txXfrm>
    </dsp:sp>
    <dsp:sp modelId="{67C6D16B-C0D2-470D-A7B3-BE6DB662DF89}">
      <dsp:nvSpPr>
        <dsp:cNvPr id="0" name=""/>
        <dsp:cNvSpPr/>
      </dsp:nvSpPr>
      <dsp:spPr>
        <a:xfrm>
          <a:off x="2200375" y="2234394"/>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Library Services and Database Coordinators</a:t>
          </a:r>
        </a:p>
      </dsp:txBody>
      <dsp:txXfrm>
        <a:off x="2200375" y="2234394"/>
        <a:ext cx="786391" cy="393195"/>
      </dsp:txXfrm>
    </dsp:sp>
    <dsp:sp modelId="{2EB40979-9D6C-49DC-B0AA-B07BC3FDCF47}">
      <dsp:nvSpPr>
        <dsp:cNvPr id="0" name=""/>
        <dsp:cNvSpPr/>
      </dsp:nvSpPr>
      <dsp:spPr>
        <a:xfrm>
          <a:off x="2200375" y="2792732"/>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Cataloging and Database Coordinator</a:t>
          </a:r>
        </a:p>
      </dsp:txBody>
      <dsp:txXfrm>
        <a:off x="2200375" y="2792732"/>
        <a:ext cx="786391" cy="393195"/>
      </dsp:txXfrm>
    </dsp:sp>
    <dsp:sp modelId="{E48B2A17-6840-49A3-8A85-EC862EC48177}">
      <dsp:nvSpPr>
        <dsp:cNvPr id="0" name=""/>
        <dsp:cNvSpPr/>
      </dsp:nvSpPr>
      <dsp:spPr>
        <a:xfrm>
          <a:off x="2200375" y="3351070"/>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Senior Data Specialist</a:t>
          </a:r>
        </a:p>
      </dsp:txBody>
      <dsp:txXfrm>
        <a:off x="2200375" y="3351070"/>
        <a:ext cx="786391" cy="393195"/>
      </dsp:txXfrm>
    </dsp:sp>
    <dsp:sp modelId="{4C213AC9-0284-41AC-BD4B-9F7CF50CEA5B}">
      <dsp:nvSpPr>
        <dsp:cNvPr id="0" name=""/>
        <dsp:cNvSpPr/>
      </dsp:nvSpPr>
      <dsp:spPr>
        <a:xfrm>
          <a:off x="2955311" y="1676056"/>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Training and Outreach Coordinator</a:t>
          </a:r>
        </a:p>
      </dsp:txBody>
      <dsp:txXfrm>
        <a:off x="2955311" y="1676056"/>
        <a:ext cx="786391" cy="393195"/>
      </dsp:txXfrm>
    </dsp:sp>
    <dsp:sp modelId="{212F9C53-F5A7-4BF0-B76D-8D794A18C2F9}">
      <dsp:nvSpPr>
        <dsp:cNvPr id="0" name=""/>
        <dsp:cNvSpPr/>
      </dsp:nvSpPr>
      <dsp:spPr>
        <a:xfrm>
          <a:off x="3906844" y="1676056"/>
          <a:ext cx="786391" cy="393195"/>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Admin and HR Assistant</a:t>
          </a:r>
        </a:p>
      </dsp:txBody>
      <dsp:txXfrm>
        <a:off x="3906844" y="1676056"/>
        <a:ext cx="786391" cy="3931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need to update or designate an alternate let us know. As a public body, PrairieCat is subject to the Open Meetings Act so we have to have an in-person quorum to conduct business. </a:t>
            </a:r>
          </a:p>
        </p:txBody>
      </p:sp>
    </p:spTree>
    <p:extLst>
      <p:ext uri="{BB962C8B-B14F-4D97-AF65-F5344CB8AC3E}">
        <p14:creationId xmlns:p14="http://schemas.microsoft.com/office/powerpoint/2010/main" val="267897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246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You can find all of the agendas</a:t>
            </a:r>
            <a:r>
              <a:rPr lang="en-US" baseline="0" dirty="0"/>
              <a:t> and minutes for these committees on the PrairieCat support site on the event page for the meeting. If you’re interested in learning more or serving on a committee let me know. </a:t>
            </a:r>
            <a:endParaRPr lang="en-US" dirty="0"/>
          </a:p>
        </p:txBody>
      </p:sp>
      <p:sp>
        <p:nvSpPr>
          <p:cNvPr id="4" name="Slide Number Placeholder 3"/>
          <p:cNvSpPr>
            <a:spLocks noGrp="1"/>
          </p:cNvSpPr>
          <p:nvPr>
            <p:ph type="sldNum" sz="quarter" idx="10"/>
          </p:nvPr>
        </p:nvSpPr>
        <p:spPr/>
        <p:txBody>
          <a:bodyPr/>
          <a:lstStyle/>
          <a:p>
            <a:fld id="{EA75BBA1-58F8-4D93-9863-EE545FFAAA24}" type="slidenum">
              <a:rPr lang="en-US" smtClean="0"/>
              <a:t>20</a:t>
            </a:fld>
            <a:endParaRPr lang="en-US"/>
          </a:p>
        </p:txBody>
      </p:sp>
    </p:spTree>
    <p:extLst>
      <p:ext uri="{BB962C8B-B14F-4D97-AF65-F5344CB8AC3E}">
        <p14:creationId xmlns:p14="http://schemas.microsoft.com/office/powerpoint/2010/main" val="201262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find the budget, membership fees, and other financials on the website. </a:t>
            </a:r>
          </a:p>
        </p:txBody>
      </p:sp>
    </p:spTree>
    <p:extLst>
      <p:ext uri="{BB962C8B-B14F-4D97-AF65-F5344CB8AC3E}">
        <p14:creationId xmlns:p14="http://schemas.microsoft.com/office/powerpoint/2010/main" val="285713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9"/>
        <p:cNvGrpSpPr/>
        <p:nvPr/>
      </p:nvGrpSpPr>
      <p:grpSpPr>
        <a:xfrm>
          <a:off x="0" y="0"/>
          <a:ext cx="0" cy="0"/>
          <a:chOff x="0" y="0"/>
          <a:chExt cx="0" cy="0"/>
        </a:xfrm>
      </p:grpSpPr>
      <p:sp>
        <p:nvSpPr>
          <p:cNvPr id="3900" name="Google Shape;3900;g8c0882b308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1" name="Google Shape;3901;g8c0882b308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77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6"/>
        <p:cNvGrpSpPr/>
        <p:nvPr/>
      </p:nvGrpSpPr>
      <p:grpSpPr>
        <a:xfrm>
          <a:off x="0" y="0"/>
          <a:ext cx="0" cy="0"/>
          <a:chOff x="0" y="0"/>
          <a:chExt cx="0" cy="0"/>
        </a:xfrm>
      </p:grpSpPr>
      <p:sp>
        <p:nvSpPr>
          <p:cNvPr id="3817" name="Google Shape;3817;g8c0882b30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8" name="Google Shape;3818;g8c0882b30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I wanted to briefly touch on some resources</a:t>
            </a:r>
            <a:r>
              <a:rPr lang="en-US" baseline="0" dirty="0"/>
              <a:t> and ways to stay connected with PrairieCat. To access member specific information on the PrairieCat website, you’ll need to log in with your L2 login. L2 is a statewide library calendar and directory managed by RAILS. You can visit the site to create a login if you don’t have one. Talent LMS, </a:t>
            </a:r>
            <a:r>
              <a:rPr lang="en-US" baseline="0" dirty="0" err="1"/>
              <a:t>PrairieCat’s</a:t>
            </a:r>
            <a:r>
              <a:rPr lang="en-US" baseline="0" dirty="0"/>
              <a:t> online training platform has a separate login. I’ve also linked here to the PrairieCat monthly newsletter and mailing lists you can subscribe to. Important director information is sent to the Delegates mailing list. </a:t>
            </a:r>
            <a:endParaRPr dirty="0"/>
          </a:p>
        </p:txBody>
      </p:sp>
    </p:spTree>
    <p:extLst>
      <p:ext uri="{BB962C8B-B14F-4D97-AF65-F5344CB8AC3E}">
        <p14:creationId xmlns:p14="http://schemas.microsoft.com/office/powerpoint/2010/main" val="19918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0"/>
        <p:cNvGrpSpPr/>
        <p:nvPr/>
      </p:nvGrpSpPr>
      <p:grpSpPr>
        <a:xfrm>
          <a:off x="0" y="0"/>
          <a:ext cx="0" cy="0"/>
          <a:chOff x="0" y="0"/>
          <a:chExt cx="0" cy="0"/>
        </a:xfrm>
      </p:grpSpPr>
      <p:sp>
        <p:nvSpPr>
          <p:cNvPr id="3941" name="Google Shape;3941;g8d80f86569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2" name="Google Shape;3942;g8d80f86569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06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1"/>
        <p:cNvGrpSpPr/>
        <p:nvPr/>
      </p:nvGrpSpPr>
      <p:grpSpPr>
        <a:xfrm>
          <a:off x="0" y="0"/>
          <a:ext cx="0" cy="0"/>
          <a:chOff x="0" y="0"/>
          <a:chExt cx="0" cy="0"/>
        </a:xfrm>
      </p:grpSpPr>
      <p:sp>
        <p:nvSpPr>
          <p:cNvPr id="2362" name="Google Shape;2362;g8b9b4b0688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3" name="Google Shape;2363;g8b9b4b0688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a:t>All PrairieCat members need at least one person to be able to enter items. All the training courses are online through Talent LMS. Additional help is available on demand as an Item Entry Workshop. The training helps prepare members to complete item entry duties at their library. </a:t>
            </a:r>
            <a:endParaRPr dirty="0"/>
          </a:p>
        </p:txBody>
      </p:sp>
    </p:spTree>
    <p:extLst>
      <p:ext uri="{BB962C8B-B14F-4D97-AF65-F5344CB8AC3E}">
        <p14:creationId xmlns:p14="http://schemas.microsoft.com/office/powerpoint/2010/main" val="255713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8c0882b30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8c0882b30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33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Refer to Training Pathways – Item Entry Certification</a:t>
            </a:r>
          </a:p>
          <a:p>
            <a:endParaRPr lang="en-US"/>
          </a:p>
        </p:txBody>
      </p:sp>
    </p:spTree>
    <p:extLst>
      <p:ext uri="{BB962C8B-B14F-4D97-AF65-F5344CB8AC3E}">
        <p14:creationId xmlns:p14="http://schemas.microsoft.com/office/powerpoint/2010/main" val="121863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8b9b4b0688_0_1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3" name="Google Shape;2233;g8b9b4b0688_0_1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What is PrairieCat?</a:t>
            </a:r>
            <a:r>
              <a:rPr lang="en-US" baseline="0" dirty="0"/>
              <a:t> PrairieCat is a consortium of </a:t>
            </a:r>
            <a:r>
              <a:rPr lang="en-US" sz="1100" b="0" i="0" u="none" strike="noStrike" cap="none" baseline="0" dirty="0">
                <a:solidFill>
                  <a:srgbClr val="000000"/>
                </a:solidFill>
                <a:effectLst/>
                <a:latin typeface="Arial"/>
                <a:cs typeface="Arial"/>
                <a:sym typeface="Arial"/>
              </a:rPr>
              <a:t>o</a:t>
            </a:r>
            <a:r>
              <a:rPr lang="en-US" sz="1100" b="0" i="0" u="none" strike="noStrike" cap="none" dirty="0">
                <a:solidFill>
                  <a:srgbClr val="000000"/>
                </a:solidFill>
                <a:effectLst/>
                <a:latin typeface="Arial"/>
                <a:ea typeface="Arial"/>
                <a:cs typeface="Arial"/>
                <a:sym typeface="Arial"/>
              </a:rPr>
              <a:t>ne hundred thirty-eight libraries in Illinois that share an integrated library system ILS. PrairieCat uses Innovative Interface's Sierra and Encore products. By sharing the costs of software and 12 support staff,</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libraries of all sizes and types have found it possible to join and to realize the advantages of automated resource sharing. </a:t>
            </a:r>
            <a:endParaRPr dirty="0"/>
          </a:p>
        </p:txBody>
      </p:sp>
    </p:spTree>
    <p:extLst>
      <p:ext uri="{BB962C8B-B14F-4D97-AF65-F5344CB8AC3E}">
        <p14:creationId xmlns:p14="http://schemas.microsoft.com/office/powerpoint/2010/main" val="156215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0"/>
        <p:cNvGrpSpPr/>
        <p:nvPr/>
      </p:nvGrpSpPr>
      <p:grpSpPr>
        <a:xfrm>
          <a:off x="0" y="0"/>
          <a:ext cx="0" cy="0"/>
          <a:chOff x="0" y="0"/>
          <a:chExt cx="0" cy="0"/>
        </a:xfrm>
      </p:grpSpPr>
      <p:sp>
        <p:nvSpPr>
          <p:cNvPr id="3941" name="Google Shape;3941;g8d80f86569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2" name="Google Shape;3942;g8d80f86569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49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Emphasize email verification within 24 hours – create L2 account so new staff can access resources and policies </a:t>
            </a:r>
            <a:endParaRPr dirty="0"/>
          </a:p>
        </p:txBody>
      </p:sp>
    </p:spTree>
    <p:extLst>
      <p:ext uri="{BB962C8B-B14F-4D97-AF65-F5344CB8AC3E}">
        <p14:creationId xmlns:p14="http://schemas.microsoft.com/office/powerpoint/2010/main" val="135674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0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75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23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7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2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8b9b4b0688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8b9b4b068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349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8c0882b30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8c0882b30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973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g8b8dd18802_0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8" name="Google Shape;3968;g8b8dd18802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There are 3 levels of membership. Fully Participating and Basic Online use the</a:t>
            </a:r>
            <a:r>
              <a:rPr lang="en-US" baseline="0" dirty="0"/>
              <a:t> system for circulation and more. </a:t>
            </a:r>
            <a:endParaRPr lang="en-US" dirty="0"/>
          </a:p>
        </p:txBody>
      </p:sp>
    </p:spTree>
    <p:extLst>
      <p:ext uri="{BB962C8B-B14F-4D97-AF65-F5344CB8AC3E}">
        <p14:creationId xmlns:p14="http://schemas.microsoft.com/office/powerpoint/2010/main" val="10982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5992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Map</a:t>
            </a:r>
            <a:r>
              <a:rPr lang="en-US" baseline="0"/>
              <a:t> of Resource Sharing in Northern Illinois. </a:t>
            </a:r>
            <a:r>
              <a:rPr lang="en-US" baseline="0" err="1"/>
              <a:t>PrairieCat</a:t>
            </a:r>
            <a:r>
              <a:rPr lang="en-US" baseline="0"/>
              <a:t> members are the blue areas. So you can see how your library has access to millions of items from across the state through </a:t>
            </a:r>
            <a:r>
              <a:rPr lang="en-US" baseline="0" err="1"/>
              <a:t>PrairieCat</a:t>
            </a:r>
            <a:r>
              <a:rPr lang="en-US" baseline="0"/>
              <a:t> membership. </a:t>
            </a:r>
            <a:endParaRPr lang="en-US"/>
          </a:p>
        </p:txBody>
      </p:sp>
    </p:spTree>
    <p:extLst>
      <p:ext uri="{BB962C8B-B14F-4D97-AF65-F5344CB8AC3E}">
        <p14:creationId xmlns:p14="http://schemas.microsoft.com/office/powerpoint/2010/main" val="210583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9"/>
        <p:cNvGrpSpPr/>
        <p:nvPr/>
      </p:nvGrpSpPr>
      <p:grpSpPr>
        <a:xfrm>
          <a:off x="0" y="0"/>
          <a:ext cx="0" cy="0"/>
          <a:chOff x="0" y="0"/>
          <a:chExt cx="0" cy="0"/>
        </a:xfrm>
      </p:grpSpPr>
      <p:sp>
        <p:nvSpPr>
          <p:cNvPr id="3430" name="Google Shape;3430;g8c0882b308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1" name="Google Shape;3431;g8c0882b308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a:t>
            </a:r>
            <a:r>
              <a:rPr lang="en-US" baseline="0" dirty="0"/>
              <a:t> are more than 1.2 million bibliographic records in the database and more than 5.1 million item records. </a:t>
            </a:r>
            <a:endParaRPr dirty="0"/>
          </a:p>
        </p:txBody>
      </p:sp>
    </p:spTree>
    <p:extLst>
      <p:ext uri="{BB962C8B-B14F-4D97-AF65-F5344CB8AC3E}">
        <p14:creationId xmlns:p14="http://schemas.microsoft.com/office/powerpoint/2010/main" val="342342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9"/>
        <p:cNvGrpSpPr/>
        <p:nvPr/>
      </p:nvGrpSpPr>
      <p:grpSpPr>
        <a:xfrm>
          <a:off x="0" y="0"/>
          <a:ext cx="0" cy="0"/>
          <a:chOff x="0" y="0"/>
          <a:chExt cx="0" cy="0"/>
        </a:xfrm>
      </p:grpSpPr>
      <p:sp>
        <p:nvSpPr>
          <p:cNvPr id="3450" name="Google Shape;3450;g8c0882b30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1" name="Google Shape;3451;g8c0882b30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Often, members are unclear</a:t>
            </a:r>
            <a:r>
              <a:rPr lang="en-US" baseline="0"/>
              <a:t> on what services </a:t>
            </a:r>
            <a:r>
              <a:rPr lang="en-US" baseline="0" err="1"/>
              <a:t>PrairieCat</a:t>
            </a:r>
            <a:r>
              <a:rPr lang="en-US" baseline="0"/>
              <a:t> provides and what services RAILS provides. Always reach out though and we’ll get you to the right person. </a:t>
            </a:r>
            <a:endParaRPr/>
          </a:p>
        </p:txBody>
      </p:sp>
    </p:spTree>
    <p:extLst>
      <p:ext uri="{BB962C8B-B14F-4D97-AF65-F5344CB8AC3E}">
        <p14:creationId xmlns:p14="http://schemas.microsoft.com/office/powerpoint/2010/main" val="25156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Prairiecat</a:t>
            </a:r>
            <a:r>
              <a:rPr lang="en-US" dirty="0"/>
              <a:t> is an Illinois Intergovernmental Instrumentality – all of the PrairieCat member IGAs make up PrairieCat. So we are considered a Public Body. </a:t>
            </a:r>
          </a:p>
        </p:txBody>
      </p:sp>
    </p:spTree>
    <p:extLst>
      <p:ext uri="{BB962C8B-B14F-4D97-AF65-F5344CB8AC3E}">
        <p14:creationId xmlns:p14="http://schemas.microsoft.com/office/powerpoint/2010/main" val="123618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8c0882b30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8c0882b30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PrairieCat is a separate legal entity</a:t>
            </a:r>
            <a:r>
              <a:rPr lang="en-US" sz="1100" b="0" i="0" u="none" strike="noStrike" cap="none" baseline="0" dirty="0">
                <a:solidFill>
                  <a:srgbClr val="000000"/>
                </a:solidFill>
                <a:effectLst/>
                <a:latin typeface="Arial"/>
                <a:ea typeface="Arial"/>
                <a:cs typeface="Arial"/>
                <a:sym typeface="Arial"/>
              </a:rPr>
              <a:t> governed by two bodies. An elected 11 member board called the Administrative Council, and the Delegates Assembly, which includes a representative from each Circulating member library and the 4 Union List Representatives. Each library pays a fee to be a part of PrairieCat. Annual m</a:t>
            </a:r>
            <a:r>
              <a:rPr lang="en-US" sz="1100" b="0" i="0" u="none" strike="noStrike" cap="none" dirty="0">
                <a:solidFill>
                  <a:srgbClr val="000000"/>
                </a:solidFill>
                <a:effectLst/>
                <a:latin typeface="Arial"/>
                <a:ea typeface="Arial"/>
                <a:cs typeface="Arial"/>
                <a:sym typeface="Arial"/>
              </a:rPr>
              <a:t>embership fees cover approximately 70% of the operating costs, with the remaining income</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coming from grant support from RAILS. PrairieCat membership is separate from RAILS membership.</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72314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357400" y="683550"/>
            <a:ext cx="4429200" cy="1005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2552"/>
              </a:buClr>
              <a:buSzPts val="4000"/>
              <a:buFont typeface="Passion One"/>
              <a:buNone/>
              <a:defRPr sz="5500">
                <a:solidFill>
                  <a:srgbClr val="232552"/>
                </a:solidFill>
                <a:latin typeface="Passion One"/>
                <a:ea typeface="Passion One"/>
                <a:cs typeface="Passion One"/>
                <a:sym typeface="Passion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 name="Google Shape;10;p2"/>
          <p:cNvSpPr txBox="1">
            <a:spLocks noGrp="1"/>
          </p:cNvSpPr>
          <p:nvPr>
            <p:ph type="subTitle" idx="1"/>
          </p:nvPr>
        </p:nvSpPr>
        <p:spPr>
          <a:xfrm>
            <a:off x="3133975" y="1633300"/>
            <a:ext cx="3005100" cy="540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232552"/>
              </a:buClr>
              <a:buSzPts val="1600"/>
              <a:buFont typeface="Roboto"/>
              <a:buNone/>
              <a:defRPr sz="1600">
                <a:solidFill>
                  <a:srgbClr val="2B2960"/>
                </a:solidFill>
                <a:latin typeface="Roboto"/>
                <a:ea typeface="Roboto"/>
                <a:cs typeface="Roboto"/>
                <a:sym typeface="Robo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1" name="Google Shape;11;p2"/>
          <p:cNvSpPr/>
          <p:nvPr/>
        </p:nvSpPr>
        <p:spPr>
          <a:xfrm>
            <a:off x="6080981" y="4031650"/>
            <a:ext cx="445278" cy="604412"/>
          </a:xfrm>
          <a:custGeom>
            <a:avLst/>
            <a:gdLst/>
            <a:ahLst/>
            <a:cxnLst/>
            <a:rect l="l" t="t" r="r" b="b"/>
            <a:pathLst>
              <a:path w="7748" h="10517" extrusionOk="0">
                <a:moveTo>
                  <a:pt x="244" y="1"/>
                </a:moveTo>
                <a:lnTo>
                  <a:pt x="244" y="1"/>
                </a:lnTo>
                <a:cubicBezTo>
                  <a:pt x="1683" y="3055"/>
                  <a:pt x="1018" y="5999"/>
                  <a:pt x="0" y="8943"/>
                </a:cubicBezTo>
                <a:lnTo>
                  <a:pt x="5157" y="10516"/>
                </a:lnTo>
                <a:cubicBezTo>
                  <a:pt x="7504" y="7858"/>
                  <a:pt x="7748" y="4384"/>
                  <a:pt x="6595" y="321"/>
                </a:cubicBezTo>
                <a:lnTo>
                  <a:pt x="2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803294" y="4241077"/>
            <a:ext cx="759581" cy="532689"/>
          </a:xfrm>
          <a:custGeom>
            <a:avLst/>
            <a:gdLst/>
            <a:ahLst/>
            <a:cxnLst/>
            <a:rect l="l" t="t" r="r" b="b"/>
            <a:pathLst>
              <a:path w="13217" h="9269" extrusionOk="0">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39330" y="2970676"/>
            <a:ext cx="433266" cy="503839"/>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54751" y="2288936"/>
            <a:ext cx="731536" cy="787569"/>
          </a:xfrm>
          <a:custGeom>
            <a:avLst/>
            <a:gdLst/>
            <a:ahLst/>
            <a:cxnLst/>
            <a:rect l="l" t="t" r="r" b="b"/>
            <a:pathLst>
              <a:path w="12729" h="13704" extrusionOk="0">
                <a:moveTo>
                  <a:pt x="6873" y="0"/>
                </a:moveTo>
                <a:cubicBezTo>
                  <a:pt x="5965" y="3962"/>
                  <a:pt x="3155" y="6309"/>
                  <a:pt x="0" y="8345"/>
                </a:cubicBezTo>
                <a:lnTo>
                  <a:pt x="3719" y="13704"/>
                </a:lnTo>
                <a:cubicBezTo>
                  <a:pt x="7959" y="12938"/>
                  <a:pt x="10802" y="9750"/>
                  <a:pt x="12728" y="5014"/>
                </a:cubicBezTo>
                <a:lnTo>
                  <a:pt x="68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33038" y="1617073"/>
            <a:ext cx="439013" cy="465622"/>
          </a:xfrm>
          <a:custGeom>
            <a:avLst/>
            <a:gdLst/>
            <a:ahLst/>
            <a:cxnLst/>
            <a:rect l="l" t="t" r="r" b="b"/>
            <a:pathLst>
              <a:path w="7639" h="8102" extrusionOk="0">
                <a:moveTo>
                  <a:pt x="4661" y="1"/>
                </a:moveTo>
                <a:lnTo>
                  <a:pt x="631" y="775"/>
                </a:lnTo>
                <a:cubicBezTo>
                  <a:pt x="0" y="3366"/>
                  <a:pt x="1052" y="5822"/>
                  <a:pt x="3256" y="8102"/>
                </a:cubicBezTo>
                <a:lnTo>
                  <a:pt x="7639" y="6100"/>
                </a:lnTo>
                <a:cubicBezTo>
                  <a:pt x="5603" y="4560"/>
                  <a:pt x="5006" y="2348"/>
                  <a:pt x="4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05001">
            <a:off x="2515224" y="4385087"/>
            <a:ext cx="830167" cy="731547"/>
          </a:xfrm>
          <a:custGeom>
            <a:avLst/>
            <a:gdLst/>
            <a:ahLst/>
            <a:cxnLst/>
            <a:rect l="l" t="t" r="r" b="b"/>
            <a:pathLst>
              <a:path w="14445" h="12729" extrusionOk="0">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24724" y="3791093"/>
            <a:ext cx="757167" cy="578263"/>
          </a:xfrm>
          <a:custGeom>
            <a:avLst/>
            <a:gdLst/>
            <a:ahLst/>
            <a:cxnLst/>
            <a:rect l="l" t="t" r="r" b="b"/>
            <a:pathLst>
              <a:path w="13175" h="10062" extrusionOk="0">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405031">
            <a:off x="807949" y="2535243"/>
            <a:ext cx="401778" cy="509888"/>
          </a:xfrm>
          <a:custGeom>
            <a:avLst/>
            <a:gdLst/>
            <a:ahLst/>
            <a:cxnLst/>
            <a:rect l="l" t="t" r="r" b="b"/>
            <a:pathLst>
              <a:path w="8758" h="11114" extrusionOk="0">
                <a:moveTo>
                  <a:pt x="6865" y="1"/>
                </a:moveTo>
                <a:lnTo>
                  <a:pt x="1" y="422"/>
                </a:lnTo>
                <a:cubicBezTo>
                  <a:pt x="1893" y="3509"/>
                  <a:pt x="1574" y="6773"/>
                  <a:pt x="842" y="10062"/>
                </a:cubicBezTo>
                <a:lnTo>
                  <a:pt x="6554" y="11114"/>
                </a:lnTo>
                <a:cubicBezTo>
                  <a:pt x="8758" y="7993"/>
                  <a:pt x="8590" y="4207"/>
                  <a:pt x="6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66685" y="1185895"/>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35080" y="22529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8782" y="75317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405138" y="5316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827392" y="1491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034547" y="8114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7065" y="6845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99662" y="232006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456338" y="223546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456338" y="2187132"/>
            <a:ext cx="493667" cy="104480"/>
          </a:xfrm>
          <a:custGeom>
            <a:avLst/>
            <a:gdLst/>
            <a:ahLst/>
            <a:cxnLst/>
            <a:rect l="l" t="t" r="r" b="b"/>
            <a:pathLst>
              <a:path w="8590" h="1818" extrusionOk="0">
                <a:moveTo>
                  <a:pt x="8589" y="0"/>
                </a:moveTo>
                <a:lnTo>
                  <a:pt x="0" y="842"/>
                </a:lnTo>
                <a:lnTo>
                  <a:pt x="7992" y="1817"/>
                </a:lnTo>
                <a:lnTo>
                  <a:pt x="85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56338" y="223546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56338" y="2235464"/>
            <a:ext cx="447232" cy="243730"/>
          </a:xfrm>
          <a:custGeom>
            <a:avLst/>
            <a:gdLst/>
            <a:ahLst/>
            <a:cxnLst/>
            <a:rect l="l" t="t" r="r" b="b"/>
            <a:pathLst>
              <a:path w="7782" h="4241" extrusionOk="0">
                <a:moveTo>
                  <a:pt x="0" y="1"/>
                </a:moveTo>
                <a:lnTo>
                  <a:pt x="6873" y="4240"/>
                </a:lnTo>
                <a:lnTo>
                  <a:pt x="7781" y="1994"/>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55824" y="1637403"/>
            <a:ext cx="30517" cy="24195"/>
          </a:xfrm>
          <a:custGeom>
            <a:avLst/>
            <a:gdLst/>
            <a:ahLst/>
            <a:cxnLst/>
            <a:rect l="l" t="t" r="r" b="b"/>
            <a:pathLst>
              <a:path w="531" h="421" extrusionOk="0">
                <a:moveTo>
                  <a:pt x="287" y="0"/>
                </a:moveTo>
                <a:cubicBezTo>
                  <a:pt x="1" y="0"/>
                  <a:pt x="1" y="421"/>
                  <a:pt x="287" y="421"/>
                </a:cubicBezTo>
                <a:cubicBezTo>
                  <a:pt x="531" y="421"/>
                  <a:pt x="531"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5921" y="2412846"/>
            <a:ext cx="30057" cy="24252"/>
          </a:xfrm>
          <a:custGeom>
            <a:avLst/>
            <a:gdLst/>
            <a:ahLst/>
            <a:cxnLst/>
            <a:rect l="l" t="t" r="r" b="b"/>
            <a:pathLst>
              <a:path w="523" h="422" extrusionOk="0">
                <a:moveTo>
                  <a:pt x="279" y="0"/>
                </a:moveTo>
                <a:cubicBezTo>
                  <a:pt x="1" y="0"/>
                  <a:pt x="1" y="421"/>
                  <a:pt x="279" y="421"/>
                </a:cubicBezTo>
                <a:cubicBezTo>
                  <a:pt x="522" y="421"/>
                  <a:pt x="522"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6881" y="3196507"/>
            <a:ext cx="29999" cy="24252"/>
          </a:xfrm>
          <a:custGeom>
            <a:avLst/>
            <a:gdLst/>
            <a:ahLst/>
            <a:cxnLst/>
            <a:rect l="l" t="t" r="r" b="b"/>
            <a:pathLst>
              <a:path w="522" h="422" extrusionOk="0">
                <a:moveTo>
                  <a:pt x="211" y="1"/>
                </a:moveTo>
                <a:cubicBezTo>
                  <a:pt x="101" y="1"/>
                  <a:pt x="0" y="102"/>
                  <a:pt x="0" y="211"/>
                </a:cubicBezTo>
                <a:cubicBezTo>
                  <a:pt x="0" y="312"/>
                  <a:pt x="101" y="421"/>
                  <a:pt x="211" y="421"/>
                </a:cubicBezTo>
                <a:lnTo>
                  <a:pt x="312" y="421"/>
                </a:lnTo>
                <a:cubicBezTo>
                  <a:pt x="421" y="421"/>
                  <a:pt x="522" y="312"/>
                  <a:pt x="522" y="211"/>
                </a:cubicBezTo>
                <a:cubicBezTo>
                  <a:pt x="522" y="102"/>
                  <a:pt x="455"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4245" y="2993005"/>
            <a:ext cx="30517" cy="24195"/>
          </a:xfrm>
          <a:custGeom>
            <a:avLst/>
            <a:gdLst/>
            <a:ahLst/>
            <a:cxnLst/>
            <a:rect l="l" t="t" r="r" b="b"/>
            <a:pathLst>
              <a:path w="531" h="421" extrusionOk="0">
                <a:moveTo>
                  <a:pt x="287" y="0"/>
                </a:moveTo>
                <a:cubicBezTo>
                  <a:pt x="1" y="0"/>
                  <a:pt x="1" y="421"/>
                  <a:pt x="287" y="421"/>
                </a:cubicBezTo>
                <a:cubicBezTo>
                  <a:pt x="531" y="421"/>
                  <a:pt x="531"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547895" y="562938"/>
            <a:ext cx="524069" cy="674181"/>
            <a:chOff x="8020220" y="1258388"/>
            <a:chExt cx="524069" cy="674181"/>
          </a:xfrm>
        </p:grpSpPr>
        <p:sp>
          <p:nvSpPr>
            <p:cNvPr id="36" name="Google Shape;36;p2"/>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6604855" y="1938112"/>
            <a:ext cx="958330" cy="887394"/>
          </a:xfrm>
          <a:custGeom>
            <a:avLst/>
            <a:gdLst/>
            <a:ahLst/>
            <a:cxnLst/>
            <a:rect l="l" t="t" r="r" b="b"/>
            <a:pathLst>
              <a:path w="12375" h="11459" extrusionOk="0">
                <a:moveTo>
                  <a:pt x="10869" y="1"/>
                </a:moveTo>
                <a:cubicBezTo>
                  <a:pt x="10692" y="144"/>
                  <a:pt x="10516" y="312"/>
                  <a:pt x="10373" y="489"/>
                </a:cubicBezTo>
                <a:lnTo>
                  <a:pt x="10449" y="564"/>
                </a:lnTo>
                <a:cubicBezTo>
                  <a:pt x="10617" y="421"/>
                  <a:pt x="10793" y="245"/>
                  <a:pt x="10970" y="102"/>
                </a:cubicBezTo>
                <a:lnTo>
                  <a:pt x="10869" y="1"/>
                </a:lnTo>
                <a:close/>
                <a:moveTo>
                  <a:pt x="9885" y="985"/>
                </a:moveTo>
                <a:cubicBezTo>
                  <a:pt x="9708" y="1153"/>
                  <a:pt x="9565" y="1364"/>
                  <a:pt x="9431" y="1540"/>
                </a:cubicBezTo>
                <a:lnTo>
                  <a:pt x="9565" y="1616"/>
                </a:lnTo>
                <a:cubicBezTo>
                  <a:pt x="9675" y="1439"/>
                  <a:pt x="9818" y="1263"/>
                  <a:pt x="9986" y="1086"/>
                </a:cubicBezTo>
                <a:lnTo>
                  <a:pt x="9885" y="985"/>
                </a:lnTo>
                <a:close/>
                <a:moveTo>
                  <a:pt x="9077" y="2171"/>
                </a:moveTo>
                <a:cubicBezTo>
                  <a:pt x="9010" y="2381"/>
                  <a:pt x="8901" y="2625"/>
                  <a:pt x="8867" y="2836"/>
                </a:cubicBezTo>
                <a:lnTo>
                  <a:pt x="9010" y="2878"/>
                </a:lnTo>
                <a:cubicBezTo>
                  <a:pt x="9044" y="2667"/>
                  <a:pt x="9111" y="2457"/>
                  <a:pt x="9220" y="2247"/>
                </a:cubicBezTo>
                <a:lnTo>
                  <a:pt x="9077" y="2171"/>
                </a:lnTo>
                <a:close/>
                <a:moveTo>
                  <a:pt x="10869" y="3012"/>
                </a:moveTo>
                <a:lnTo>
                  <a:pt x="10869" y="3155"/>
                </a:lnTo>
                <a:lnTo>
                  <a:pt x="10903" y="3155"/>
                </a:lnTo>
                <a:cubicBezTo>
                  <a:pt x="11113" y="3155"/>
                  <a:pt x="11357" y="3189"/>
                  <a:pt x="11534" y="3298"/>
                </a:cubicBezTo>
                <a:lnTo>
                  <a:pt x="11601" y="3155"/>
                </a:lnTo>
                <a:cubicBezTo>
                  <a:pt x="11391" y="3088"/>
                  <a:pt x="11147" y="3012"/>
                  <a:pt x="10903" y="3012"/>
                </a:cubicBezTo>
                <a:close/>
                <a:moveTo>
                  <a:pt x="10163" y="3155"/>
                </a:moveTo>
                <a:cubicBezTo>
                  <a:pt x="10028" y="3223"/>
                  <a:pt x="9885" y="3298"/>
                  <a:pt x="9776" y="3366"/>
                </a:cubicBezTo>
                <a:cubicBezTo>
                  <a:pt x="9675" y="3399"/>
                  <a:pt x="9607" y="3467"/>
                  <a:pt x="9532" y="3542"/>
                </a:cubicBezTo>
                <a:lnTo>
                  <a:pt x="9641" y="3643"/>
                </a:lnTo>
                <a:cubicBezTo>
                  <a:pt x="9708" y="3576"/>
                  <a:pt x="9776" y="3542"/>
                  <a:pt x="9851" y="3467"/>
                </a:cubicBezTo>
                <a:cubicBezTo>
                  <a:pt x="9952" y="3399"/>
                  <a:pt x="10095" y="3332"/>
                  <a:pt x="10238" y="3298"/>
                </a:cubicBezTo>
                <a:lnTo>
                  <a:pt x="10163" y="3155"/>
                </a:lnTo>
                <a:close/>
                <a:moveTo>
                  <a:pt x="12165" y="3610"/>
                </a:moveTo>
                <a:lnTo>
                  <a:pt x="12055" y="3719"/>
                </a:lnTo>
                <a:lnTo>
                  <a:pt x="12055" y="3753"/>
                </a:lnTo>
                <a:cubicBezTo>
                  <a:pt x="12165" y="3929"/>
                  <a:pt x="12232" y="4098"/>
                  <a:pt x="12232" y="4308"/>
                </a:cubicBezTo>
                <a:lnTo>
                  <a:pt x="12375" y="4308"/>
                </a:lnTo>
                <a:cubicBezTo>
                  <a:pt x="12375" y="4098"/>
                  <a:pt x="12299" y="3854"/>
                  <a:pt x="12198" y="3677"/>
                </a:cubicBezTo>
                <a:cubicBezTo>
                  <a:pt x="12198" y="3643"/>
                  <a:pt x="12165" y="3643"/>
                  <a:pt x="12165" y="3610"/>
                </a:cubicBezTo>
                <a:close/>
                <a:moveTo>
                  <a:pt x="8800" y="3576"/>
                </a:moveTo>
                <a:cubicBezTo>
                  <a:pt x="8800" y="3820"/>
                  <a:pt x="8800" y="4030"/>
                  <a:pt x="8867" y="4274"/>
                </a:cubicBezTo>
                <a:lnTo>
                  <a:pt x="8888" y="4269"/>
                </a:lnTo>
                <a:lnTo>
                  <a:pt x="8888" y="4269"/>
                </a:lnTo>
                <a:cubicBezTo>
                  <a:pt x="8814" y="4386"/>
                  <a:pt x="8743" y="4501"/>
                  <a:pt x="8657" y="4628"/>
                </a:cubicBezTo>
                <a:lnTo>
                  <a:pt x="8800" y="4695"/>
                </a:lnTo>
                <a:cubicBezTo>
                  <a:pt x="8901" y="4484"/>
                  <a:pt x="9044" y="4308"/>
                  <a:pt x="9187" y="4140"/>
                </a:cubicBezTo>
                <a:lnTo>
                  <a:pt x="9044" y="4030"/>
                </a:lnTo>
                <a:cubicBezTo>
                  <a:pt x="9021" y="4064"/>
                  <a:pt x="8999" y="4097"/>
                  <a:pt x="8977" y="4130"/>
                </a:cubicBezTo>
                <a:lnTo>
                  <a:pt x="8977" y="4130"/>
                </a:lnTo>
                <a:cubicBezTo>
                  <a:pt x="8934" y="3948"/>
                  <a:pt x="8934" y="3750"/>
                  <a:pt x="8934" y="3576"/>
                </a:cubicBezTo>
                <a:close/>
                <a:moveTo>
                  <a:pt x="9288" y="4838"/>
                </a:moveTo>
                <a:lnTo>
                  <a:pt x="9187" y="4939"/>
                </a:lnTo>
                <a:cubicBezTo>
                  <a:pt x="9288" y="5115"/>
                  <a:pt x="9464" y="5292"/>
                  <a:pt x="9675" y="5435"/>
                </a:cubicBezTo>
                <a:lnTo>
                  <a:pt x="9742" y="5326"/>
                </a:lnTo>
                <a:cubicBezTo>
                  <a:pt x="9565" y="5191"/>
                  <a:pt x="9431" y="5048"/>
                  <a:pt x="9288" y="4838"/>
                </a:cubicBezTo>
                <a:close/>
                <a:moveTo>
                  <a:pt x="12055" y="4981"/>
                </a:moveTo>
                <a:cubicBezTo>
                  <a:pt x="11954" y="5149"/>
                  <a:pt x="11811" y="5326"/>
                  <a:pt x="11635" y="5469"/>
                </a:cubicBezTo>
                <a:lnTo>
                  <a:pt x="11710" y="5570"/>
                </a:lnTo>
                <a:cubicBezTo>
                  <a:pt x="11921" y="5435"/>
                  <a:pt x="12055" y="5258"/>
                  <a:pt x="12165" y="5014"/>
                </a:cubicBezTo>
                <a:lnTo>
                  <a:pt x="12055" y="4981"/>
                </a:lnTo>
                <a:close/>
                <a:moveTo>
                  <a:pt x="10339" y="5645"/>
                </a:moveTo>
                <a:lnTo>
                  <a:pt x="10306" y="5780"/>
                </a:lnTo>
                <a:cubicBezTo>
                  <a:pt x="10482" y="5822"/>
                  <a:pt x="10659" y="5856"/>
                  <a:pt x="10827" y="5856"/>
                </a:cubicBezTo>
                <a:lnTo>
                  <a:pt x="11037" y="5856"/>
                </a:lnTo>
                <a:lnTo>
                  <a:pt x="11004" y="5713"/>
                </a:lnTo>
                <a:lnTo>
                  <a:pt x="10827" y="5713"/>
                </a:lnTo>
                <a:cubicBezTo>
                  <a:pt x="10659" y="5713"/>
                  <a:pt x="10516" y="5679"/>
                  <a:pt x="10339" y="5645"/>
                </a:cubicBezTo>
                <a:close/>
                <a:moveTo>
                  <a:pt x="8345" y="5258"/>
                </a:moveTo>
                <a:cubicBezTo>
                  <a:pt x="8303" y="5359"/>
                  <a:pt x="8270" y="5435"/>
                  <a:pt x="8236" y="5502"/>
                </a:cubicBezTo>
                <a:cubicBezTo>
                  <a:pt x="8202" y="5645"/>
                  <a:pt x="8135" y="5780"/>
                  <a:pt x="8059" y="5923"/>
                </a:cubicBezTo>
                <a:lnTo>
                  <a:pt x="8202" y="5957"/>
                </a:lnTo>
                <a:cubicBezTo>
                  <a:pt x="8270" y="5822"/>
                  <a:pt x="8303" y="5713"/>
                  <a:pt x="8379" y="5570"/>
                </a:cubicBezTo>
                <a:cubicBezTo>
                  <a:pt x="8413" y="5502"/>
                  <a:pt x="8446" y="5401"/>
                  <a:pt x="8480" y="5326"/>
                </a:cubicBezTo>
                <a:lnTo>
                  <a:pt x="8345" y="5258"/>
                </a:lnTo>
                <a:close/>
                <a:moveTo>
                  <a:pt x="7782" y="6554"/>
                </a:moveTo>
                <a:lnTo>
                  <a:pt x="7462" y="7185"/>
                </a:lnTo>
                <a:lnTo>
                  <a:pt x="7605" y="7252"/>
                </a:lnTo>
                <a:cubicBezTo>
                  <a:pt x="7715" y="7042"/>
                  <a:pt x="7815" y="6832"/>
                  <a:pt x="7925" y="6588"/>
                </a:cubicBezTo>
                <a:lnTo>
                  <a:pt x="7782" y="6554"/>
                </a:lnTo>
                <a:close/>
                <a:moveTo>
                  <a:pt x="7151" y="7816"/>
                </a:moveTo>
                <a:cubicBezTo>
                  <a:pt x="7042" y="7992"/>
                  <a:pt x="6941" y="8203"/>
                  <a:pt x="6798" y="8413"/>
                </a:cubicBezTo>
                <a:lnTo>
                  <a:pt x="6941" y="8480"/>
                </a:lnTo>
                <a:cubicBezTo>
                  <a:pt x="7042" y="8270"/>
                  <a:pt x="7185" y="8060"/>
                  <a:pt x="7294" y="7849"/>
                </a:cubicBezTo>
                <a:lnTo>
                  <a:pt x="7151" y="7816"/>
                </a:lnTo>
                <a:close/>
                <a:moveTo>
                  <a:pt x="6411" y="8977"/>
                </a:moveTo>
                <a:cubicBezTo>
                  <a:pt x="6276" y="9187"/>
                  <a:pt x="6133" y="9355"/>
                  <a:pt x="5990" y="9532"/>
                </a:cubicBezTo>
                <a:lnTo>
                  <a:pt x="6099" y="9608"/>
                </a:lnTo>
                <a:cubicBezTo>
                  <a:pt x="6242" y="9431"/>
                  <a:pt x="6377" y="9254"/>
                  <a:pt x="6520" y="9078"/>
                </a:cubicBezTo>
                <a:lnTo>
                  <a:pt x="6411" y="8977"/>
                </a:lnTo>
                <a:close/>
                <a:moveTo>
                  <a:pt x="5502" y="10028"/>
                </a:moveTo>
                <a:cubicBezTo>
                  <a:pt x="5325" y="10163"/>
                  <a:pt x="5149" y="10339"/>
                  <a:pt x="4981" y="10449"/>
                </a:cubicBezTo>
                <a:lnTo>
                  <a:pt x="5048" y="10583"/>
                </a:lnTo>
                <a:cubicBezTo>
                  <a:pt x="5258" y="10449"/>
                  <a:pt x="5435" y="10272"/>
                  <a:pt x="5611" y="10129"/>
                </a:cubicBezTo>
                <a:lnTo>
                  <a:pt x="5502" y="10028"/>
                </a:lnTo>
                <a:close/>
                <a:moveTo>
                  <a:pt x="101" y="10373"/>
                </a:moveTo>
                <a:lnTo>
                  <a:pt x="0" y="10482"/>
                </a:lnTo>
                <a:cubicBezTo>
                  <a:pt x="101" y="10583"/>
                  <a:pt x="244" y="10726"/>
                  <a:pt x="387" y="10827"/>
                </a:cubicBezTo>
                <a:lnTo>
                  <a:pt x="488" y="10726"/>
                </a:lnTo>
                <a:cubicBezTo>
                  <a:pt x="354" y="10617"/>
                  <a:pt x="211" y="10516"/>
                  <a:pt x="101" y="10373"/>
                </a:cubicBezTo>
                <a:close/>
                <a:moveTo>
                  <a:pt x="4383" y="10827"/>
                </a:moveTo>
                <a:cubicBezTo>
                  <a:pt x="4173" y="10937"/>
                  <a:pt x="3963" y="11038"/>
                  <a:pt x="3752" y="11113"/>
                </a:cubicBezTo>
                <a:lnTo>
                  <a:pt x="3820" y="11248"/>
                </a:lnTo>
                <a:cubicBezTo>
                  <a:pt x="4030" y="11181"/>
                  <a:pt x="4240" y="11080"/>
                  <a:pt x="4451" y="10970"/>
                </a:cubicBezTo>
                <a:lnTo>
                  <a:pt x="4383" y="10827"/>
                </a:lnTo>
                <a:close/>
                <a:moveTo>
                  <a:pt x="1086" y="11038"/>
                </a:moveTo>
                <a:lnTo>
                  <a:pt x="1018" y="11181"/>
                </a:lnTo>
                <a:cubicBezTo>
                  <a:pt x="1229" y="11290"/>
                  <a:pt x="1473" y="11357"/>
                  <a:pt x="1683" y="11391"/>
                </a:cubicBezTo>
                <a:lnTo>
                  <a:pt x="1717" y="11248"/>
                </a:lnTo>
                <a:cubicBezTo>
                  <a:pt x="1506" y="11214"/>
                  <a:pt x="1296" y="11147"/>
                  <a:pt x="1086" y="11038"/>
                </a:cubicBezTo>
                <a:close/>
                <a:moveTo>
                  <a:pt x="3088" y="11290"/>
                </a:moveTo>
                <a:cubicBezTo>
                  <a:pt x="2877" y="11324"/>
                  <a:pt x="2667" y="11324"/>
                  <a:pt x="2490" y="11324"/>
                </a:cubicBezTo>
                <a:lnTo>
                  <a:pt x="2415" y="11324"/>
                </a:lnTo>
                <a:lnTo>
                  <a:pt x="2415" y="11458"/>
                </a:lnTo>
                <a:lnTo>
                  <a:pt x="2490" y="11458"/>
                </a:lnTo>
                <a:cubicBezTo>
                  <a:pt x="2701" y="11458"/>
                  <a:pt x="2911" y="11458"/>
                  <a:pt x="3121" y="11425"/>
                </a:cubicBezTo>
                <a:lnTo>
                  <a:pt x="3088" y="112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32852" y="1780520"/>
            <a:ext cx="456126" cy="181831"/>
          </a:xfrm>
          <a:custGeom>
            <a:avLst/>
            <a:gdLst/>
            <a:ahLst/>
            <a:cxnLst/>
            <a:rect l="l" t="t" r="r" b="b"/>
            <a:pathLst>
              <a:path w="5890" h="2348" extrusionOk="0">
                <a:moveTo>
                  <a:pt x="5889" y="0"/>
                </a:moveTo>
                <a:lnTo>
                  <a:pt x="1018" y="1085"/>
                </a:lnTo>
                <a:lnTo>
                  <a:pt x="0" y="2347"/>
                </a:lnTo>
                <a:lnTo>
                  <a:pt x="0" y="2347"/>
                </a:lnTo>
                <a:lnTo>
                  <a:pt x="5889"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473276" y="1780520"/>
            <a:ext cx="415702" cy="84101"/>
          </a:xfrm>
          <a:custGeom>
            <a:avLst/>
            <a:gdLst/>
            <a:ahLst/>
            <a:cxnLst/>
            <a:rect l="l" t="t" r="r" b="b"/>
            <a:pathLst>
              <a:path w="5368" h="1086" extrusionOk="0">
                <a:moveTo>
                  <a:pt x="0" y="0"/>
                </a:moveTo>
                <a:lnTo>
                  <a:pt x="496" y="1085"/>
                </a:lnTo>
                <a:lnTo>
                  <a:pt x="53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32852" y="1780520"/>
            <a:ext cx="456126" cy="181831"/>
          </a:xfrm>
          <a:custGeom>
            <a:avLst/>
            <a:gdLst/>
            <a:ahLst/>
            <a:cxnLst/>
            <a:rect l="l" t="t" r="r" b="b"/>
            <a:pathLst>
              <a:path w="5890" h="2348" extrusionOk="0">
                <a:moveTo>
                  <a:pt x="5889" y="0"/>
                </a:moveTo>
                <a:lnTo>
                  <a:pt x="1187" y="1682"/>
                </a:lnTo>
                <a:lnTo>
                  <a:pt x="0" y="2347"/>
                </a:lnTo>
                <a:lnTo>
                  <a:pt x="0" y="2347"/>
                </a:lnTo>
                <a:lnTo>
                  <a:pt x="1397" y="2069"/>
                </a:lnTo>
                <a:lnTo>
                  <a:pt x="5889"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24697" y="1780520"/>
            <a:ext cx="364282" cy="233871"/>
          </a:xfrm>
          <a:custGeom>
            <a:avLst/>
            <a:gdLst/>
            <a:ahLst/>
            <a:cxnLst/>
            <a:rect l="l" t="t" r="r" b="b"/>
            <a:pathLst>
              <a:path w="4704" h="3020" extrusionOk="0">
                <a:moveTo>
                  <a:pt x="4703" y="0"/>
                </a:moveTo>
                <a:lnTo>
                  <a:pt x="1" y="1682"/>
                </a:lnTo>
                <a:lnTo>
                  <a:pt x="707" y="3020"/>
                </a:lnTo>
                <a:lnTo>
                  <a:pt x="47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77495" y="3206679"/>
            <a:ext cx="33907" cy="38218"/>
          </a:xfrm>
          <a:custGeom>
            <a:avLst/>
            <a:gdLst/>
            <a:ahLst/>
            <a:cxnLst/>
            <a:rect l="l" t="t" r="r" b="b"/>
            <a:pathLst>
              <a:path w="590" h="665" extrusionOk="0">
                <a:moveTo>
                  <a:pt x="379" y="0"/>
                </a:moveTo>
                <a:lnTo>
                  <a:pt x="211" y="169"/>
                </a:lnTo>
                <a:lnTo>
                  <a:pt x="0" y="101"/>
                </a:lnTo>
                <a:lnTo>
                  <a:pt x="101" y="312"/>
                </a:lnTo>
                <a:lnTo>
                  <a:pt x="0" y="522"/>
                </a:lnTo>
                <a:lnTo>
                  <a:pt x="0" y="522"/>
                </a:lnTo>
                <a:lnTo>
                  <a:pt x="211" y="488"/>
                </a:lnTo>
                <a:lnTo>
                  <a:pt x="379" y="665"/>
                </a:lnTo>
                <a:lnTo>
                  <a:pt x="421" y="421"/>
                </a:lnTo>
                <a:lnTo>
                  <a:pt x="589" y="312"/>
                </a:lnTo>
                <a:lnTo>
                  <a:pt x="421" y="211"/>
                </a:lnTo>
                <a:lnTo>
                  <a:pt x="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908233" y="2699046"/>
            <a:ext cx="32471" cy="24252"/>
          </a:xfrm>
          <a:custGeom>
            <a:avLst/>
            <a:gdLst/>
            <a:ahLst/>
            <a:cxnLst/>
            <a:rect l="l" t="t" r="r" b="b"/>
            <a:pathLst>
              <a:path w="565" h="422" extrusionOk="0">
                <a:moveTo>
                  <a:pt x="287" y="1"/>
                </a:moveTo>
                <a:cubicBezTo>
                  <a:pt x="1" y="1"/>
                  <a:pt x="1" y="421"/>
                  <a:pt x="287" y="421"/>
                </a:cubicBezTo>
                <a:cubicBezTo>
                  <a:pt x="564" y="421"/>
                  <a:pt x="564"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218628" y="3186392"/>
            <a:ext cx="29999" cy="2419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199513" y="3488512"/>
            <a:ext cx="31953" cy="24252"/>
          </a:xfrm>
          <a:custGeom>
            <a:avLst/>
            <a:gdLst/>
            <a:ahLst/>
            <a:cxnLst/>
            <a:rect l="l" t="t" r="r" b="b"/>
            <a:pathLst>
              <a:path w="556" h="422" extrusionOk="0">
                <a:moveTo>
                  <a:pt x="278" y="1"/>
                </a:moveTo>
                <a:cubicBezTo>
                  <a:pt x="0" y="1"/>
                  <a:pt x="0" y="421"/>
                  <a:pt x="278" y="421"/>
                </a:cubicBezTo>
                <a:cubicBezTo>
                  <a:pt x="555" y="421"/>
                  <a:pt x="55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863680" y="2364514"/>
            <a:ext cx="32471" cy="24195"/>
          </a:xfrm>
          <a:custGeom>
            <a:avLst/>
            <a:gdLst/>
            <a:ahLst/>
            <a:cxnLst/>
            <a:rect l="l" t="t" r="r" b="b"/>
            <a:pathLst>
              <a:path w="565" h="421" extrusionOk="0">
                <a:moveTo>
                  <a:pt x="279" y="0"/>
                </a:moveTo>
                <a:cubicBezTo>
                  <a:pt x="1" y="0"/>
                  <a:pt x="1" y="421"/>
                  <a:pt x="279" y="421"/>
                </a:cubicBezTo>
                <a:cubicBezTo>
                  <a:pt x="565" y="421"/>
                  <a:pt x="565"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521460" y="2598014"/>
            <a:ext cx="32471" cy="24195"/>
          </a:xfrm>
          <a:custGeom>
            <a:avLst/>
            <a:gdLst/>
            <a:ahLst/>
            <a:cxnLst/>
            <a:rect l="l" t="t" r="r" b="b"/>
            <a:pathLst>
              <a:path w="565" h="421" extrusionOk="0">
                <a:moveTo>
                  <a:pt x="287" y="0"/>
                </a:moveTo>
                <a:cubicBezTo>
                  <a:pt x="1" y="0"/>
                  <a:pt x="1" y="421"/>
                  <a:pt x="287" y="421"/>
                </a:cubicBezTo>
                <a:cubicBezTo>
                  <a:pt x="564" y="421"/>
                  <a:pt x="564"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76171" y="6197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18232" y="6936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4975" y="7413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23725" y="8462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06169" y="6311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66030" y="8060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14293" y="7774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264177" y="7796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16924" y="7796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69670" y="7796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21804" y="7796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474550" y="7796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527297" y="7796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79430" y="7796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632176" y="7796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682674" y="7796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34807" y="7796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77808" y="7796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08748" y="7774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354748" y="11744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2"/>
          <p:cNvGrpSpPr/>
          <p:nvPr/>
        </p:nvGrpSpPr>
        <p:grpSpPr>
          <a:xfrm>
            <a:off x="1461451" y="2587509"/>
            <a:ext cx="762293" cy="936021"/>
            <a:chOff x="1461451" y="2587509"/>
            <a:chExt cx="762293" cy="936021"/>
          </a:xfrm>
        </p:grpSpPr>
        <p:sp>
          <p:nvSpPr>
            <p:cNvPr id="78" name="Google Shape;78;p2"/>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98415" y="2877831"/>
              <a:ext cx="628168" cy="596696"/>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7774984" y="3919755"/>
            <a:ext cx="34746" cy="189042"/>
          </a:xfrm>
          <a:custGeom>
            <a:avLst/>
            <a:gdLst/>
            <a:ahLst/>
            <a:cxnLst/>
            <a:rect l="l" t="t" r="r" b="b"/>
            <a:pathLst>
              <a:path w="329" h="1790" extrusionOk="0">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98100" y="3996639"/>
            <a:ext cx="188408" cy="35274"/>
          </a:xfrm>
          <a:custGeom>
            <a:avLst/>
            <a:gdLst/>
            <a:ahLst/>
            <a:cxnLst/>
            <a:rect l="l" t="t" r="r" b="b"/>
            <a:pathLst>
              <a:path w="1784" h="334" extrusionOk="0">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535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9134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6875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0748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9903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0623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7918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7840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2"/>
          <p:cNvGrpSpPr/>
          <p:nvPr/>
        </p:nvGrpSpPr>
        <p:grpSpPr>
          <a:xfrm>
            <a:off x="677467" y="4636922"/>
            <a:ext cx="2596844" cy="419589"/>
            <a:chOff x="-5105696" y="-41403"/>
            <a:chExt cx="2596844" cy="419589"/>
          </a:xfrm>
        </p:grpSpPr>
        <p:sp>
          <p:nvSpPr>
            <p:cNvPr id="118" name="Google Shape;118;p2"/>
            <p:cNvSpPr/>
            <p:nvPr/>
          </p:nvSpPr>
          <p:spPr>
            <a:xfrm>
              <a:off x="-4328723" y="-38974"/>
              <a:ext cx="35274" cy="188936"/>
            </a:xfrm>
            <a:custGeom>
              <a:avLst/>
              <a:gdLst/>
              <a:ahLst/>
              <a:cxnLst/>
              <a:rect l="l" t="t" r="r" b="b"/>
              <a:pathLst>
                <a:path w="334" h="1789" extrusionOk="0">
                  <a:moveTo>
                    <a:pt x="164" y="0"/>
                  </a:moveTo>
                  <a:cubicBezTo>
                    <a:pt x="74" y="0"/>
                    <a:pt x="1" y="73"/>
                    <a:pt x="1" y="164"/>
                  </a:cubicBezTo>
                  <a:lnTo>
                    <a:pt x="1" y="1625"/>
                  </a:lnTo>
                  <a:cubicBezTo>
                    <a:pt x="1" y="1715"/>
                    <a:pt x="74" y="1789"/>
                    <a:pt x="164" y="1789"/>
                  </a:cubicBezTo>
                  <a:cubicBezTo>
                    <a:pt x="238" y="1789"/>
                    <a:pt x="334" y="1715"/>
                    <a:pt x="334" y="1625"/>
                  </a:cubicBezTo>
                  <a:lnTo>
                    <a:pt x="334" y="164"/>
                  </a:lnTo>
                  <a:cubicBezTo>
                    <a:pt x="334" y="73"/>
                    <a:pt x="238"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405607" y="37804"/>
              <a:ext cx="189042" cy="35274"/>
            </a:xfrm>
            <a:custGeom>
              <a:avLst/>
              <a:gdLst/>
              <a:ahLst/>
              <a:cxnLst/>
              <a:rect l="l" t="t" r="r" b="b"/>
              <a:pathLst>
                <a:path w="1790" h="334" extrusionOk="0">
                  <a:moveTo>
                    <a:pt x="142" y="1"/>
                  </a:moveTo>
                  <a:cubicBezTo>
                    <a:pt x="74" y="1"/>
                    <a:pt x="1" y="74"/>
                    <a:pt x="1" y="164"/>
                  </a:cubicBezTo>
                  <a:cubicBezTo>
                    <a:pt x="1" y="260"/>
                    <a:pt x="74" y="334"/>
                    <a:pt x="142" y="334"/>
                  </a:cubicBezTo>
                  <a:lnTo>
                    <a:pt x="1626" y="334"/>
                  </a:lnTo>
                  <a:cubicBezTo>
                    <a:pt x="1716" y="334"/>
                    <a:pt x="1790" y="260"/>
                    <a:pt x="1790" y="164"/>
                  </a:cubicBezTo>
                  <a:cubicBezTo>
                    <a:pt x="1790" y="74"/>
                    <a:pt x="1716"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715551" y="-41403"/>
              <a:ext cx="47736" cy="49531"/>
            </a:xfrm>
            <a:custGeom>
              <a:avLst/>
              <a:gdLst/>
              <a:ahLst/>
              <a:cxnLst/>
              <a:rect l="l" t="t" r="r" b="b"/>
              <a:pathLst>
                <a:path w="452" h="469" extrusionOk="0">
                  <a:moveTo>
                    <a:pt x="238" y="0"/>
                  </a:moveTo>
                  <a:cubicBezTo>
                    <a:pt x="96" y="0"/>
                    <a:pt x="1" y="119"/>
                    <a:pt x="1" y="237"/>
                  </a:cubicBezTo>
                  <a:cubicBezTo>
                    <a:pt x="1" y="350"/>
                    <a:pt x="96" y="469"/>
                    <a:pt x="238" y="469"/>
                  </a:cubicBezTo>
                  <a:cubicBezTo>
                    <a:pt x="356" y="469"/>
                    <a:pt x="452" y="350"/>
                    <a:pt x="452" y="237"/>
                  </a:cubicBezTo>
                  <a:cubicBezTo>
                    <a:pt x="452" y="119"/>
                    <a:pt x="356"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567085" y="328654"/>
              <a:ext cx="50165" cy="49531"/>
            </a:xfrm>
            <a:custGeom>
              <a:avLst/>
              <a:gdLst/>
              <a:ahLst/>
              <a:cxnLst/>
              <a:rect l="l" t="t" r="r" b="b"/>
              <a:pathLst>
                <a:path w="475" h="469" extrusionOk="0">
                  <a:moveTo>
                    <a:pt x="238" y="0"/>
                  </a:moveTo>
                  <a:cubicBezTo>
                    <a:pt x="119" y="0"/>
                    <a:pt x="1" y="119"/>
                    <a:pt x="1" y="231"/>
                  </a:cubicBezTo>
                  <a:cubicBezTo>
                    <a:pt x="1" y="350"/>
                    <a:pt x="119" y="468"/>
                    <a:pt x="238" y="468"/>
                  </a:cubicBezTo>
                  <a:cubicBezTo>
                    <a:pt x="356" y="468"/>
                    <a:pt x="475" y="350"/>
                    <a:pt x="475" y="231"/>
                  </a:cubicBezTo>
                  <a:cubicBezTo>
                    <a:pt x="475" y="119"/>
                    <a:pt x="356"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58382" y="8022"/>
              <a:ext cx="49531" cy="47208"/>
            </a:xfrm>
            <a:custGeom>
              <a:avLst/>
              <a:gdLst/>
              <a:ahLst/>
              <a:cxnLst/>
              <a:rect l="l" t="t" r="r" b="b"/>
              <a:pathLst>
                <a:path w="469" h="447" extrusionOk="0">
                  <a:moveTo>
                    <a:pt x="237" y="1"/>
                  </a:moveTo>
                  <a:cubicBezTo>
                    <a:pt x="119" y="1"/>
                    <a:pt x="1" y="97"/>
                    <a:pt x="1" y="215"/>
                  </a:cubicBezTo>
                  <a:cubicBezTo>
                    <a:pt x="1" y="356"/>
                    <a:pt x="119" y="446"/>
                    <a:pt x="237" y="446"/>
                  </a:cubicBezTo>
                  <a:cubicBezTo>
                    <a:pt x="356" y="446"/>
                    <a:pt x="469" y="356"/>
                    <a:pt x="469" y="215"/>
                  </a:cubicBezTo>
                  <a:cubicBezTo>
                    <a:pt x="469" y="97"/>
                    <a:pt x="35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105696" y="8022"/>
              <a:ext cx="47208" cy="47208"/>
            </a:xfrm>
            <a:custGeom>
              <a:avLst/>
              <a:gdLst/>
              <a:ahLst/>
              <a:cxnLst/>
              <a:rect l="l" t="t" r="r" b="b"/>
              <a:pathLst>
                <a:path w="447" h="447" extrusionOk="0">
                  <a:moveTo>
                    <a:pt x="237" y="1"/>
                  </a:moveTo>
                  <a:cubicBezTo>
                    <a:pt x="96" y="1"/>
                    <a:pt x="1" y="97"/>
                    <a:pt x="1" y="215"/>
                  </a:cubicBezTo>
                  <a:cubicBezTo>
                    <a:pt x="1" y="356"/>
                    <a:pt x="96" y="446"/>
                    <a:pt x="237" y="446"/>
                  </a:cubicBezTo>
                  <a:cubicBezTo>
                    <a:pt x="356" y="446"/>
                    <a:pt x="446" y="356"/>
                    <a:pt x="446" y="215"/>
                  </a:cubicBezTo>
                  <a:cubicBezTo>
                    <a:pt x="446" y="97"/>
                    <a:pt x="35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2"/>
          <p:cNvSpPr/>
          <p:nvPr/>
        </p:nvSpPr>
        <p:spPr>
          <a:xfrm>
            <a:off x="307942" y="3328800"/>
            <a:ext cx="34640" cy="191365"/>
          </a:xfrm>
          <a:custGeom>
            <a:avLst/>
            <a:gdLst/>
            <a:ahLst/>
            <a:cxnLst/>
            <a:rect l="l" t="t" r="r" b="b"/>
            <a:pathLst>
              <a:path w="328" h="1812" extrusionOk="0">
                <a:moveTo>
                  <a:pt x="164" y="0"/>
                </a:moveTo>
                <a:cubicBezTo>
                  <a:pt x="68" y="0"/>
                  <a:pt x="0" y="68"/>
                  <a:pt x="0" y="164"/>
                </a:cubicBezTo>
                <a:lnTo>
                  <a:pt x="0" y="1642"/>
                </a:lnTo>
                <a:cubicBezTo>
                  <a:pt x="0" y="1715"/>
                  <a:pt x="68" y="1811"/>
                  <a:pt x="164" y="1811"/>
                </a:cubicBezTo>
                <a:cubicBezTo>
                  <a:pt x="237" y="1811"/>
                  <a:pt x="328" y="1715"/>
                  <a:pt x="328" y="1642"/>
                </a:cubicBezTo>
                <a:lnTo>
                  <a:pt x="328" y="164"/>
                </a:lnTo>
                <a:cubicBezTo>
                  <a:pt x="328" y="68"/>
                  <a:pt x="23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1058" y="3408008"/>
            <a:ext cx="188408" cy="32317"/>
          </a:xfrm>
          <a:custGeom>
            <a:avLst/>
            <a:gdLst/>
            <a:ahLst/>
            <a:cxnLst/>
            <a:rect l="l" t="t" r="r" b="b"/>
            <a:pathLst>
              <a:path w="1784" h="306" extrusionOk="0">
                <a:moveTo>
                  <a:pt x="142" y="0"/>
                </a:moveTo>
                <a:cubicBezTo>
                  <a:pt x="68" y="0"/>
                  <a:pt x="1" y="74"/>
                  <a:pt x="1" y="141"/>
                </a:cubicBezTo>
                <a:cubicBezTo>
                  <a:pt x="1" y="237"/>
                  <a:pt x="68" y="305"/>
                  <a:pt x="142" y="305"/>
                </a:cubicBezTo>
                <a:lnTo>
                  <a:pt x="1620" y="305"/>
                </a:lnTo>
                <a:cubicBezTo>
                  <a:pt x="1716" y="305"/>
                  <a:pt x="1784" y="237"/>
                  <a:pt x="1784" y="141"/>
                </a:cubicBezTo>
                <a:cubicBezTo>
                  <a:pt x="1784" y="74"/>
                  <a:pt x="1716" y="0"/>
                  <a:pt x="1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
          <p:cNvGrpSpPr/>
          <p:nvPr/>
        </p:nvGrpSpPr>
        <p:grpSpPr>
          <a:xfrm>
            <a:off x="493632" y="1501379"/>
            <a:ext cx="797355" cy="740432"/>
            <a:chOff x="493632" y="1501379"/>
            <a:chExt cx="797355" cy="740432"/>
          </a:xfrm>
        </p:grpSpPr>
        <p:sp>
          <p:nvSpPr>
            <p:cNvPr id="127" name="Google Shape;127;p2"/>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2"/>
          <p:cNvSpPr/>
          <p:nvPr/>
        </p:nvSpPr>
        <p:spPr>
          <a:xfrm>
            <a:off x="416748" y="1272522"/>
            <a:ext cx="47208" cy="47208"/>
          </a:xfrm>
          <a:custGeom>
            <a:avLst/>
            <a:gdLst/>
            <a:ahLst/>
            <a:cxnLst/>
            <a:rect l="l" t="t" r="r" b="b"/>
            <a:pathLst>
              <a:path w="447" h="447" extrusionOk="0">
                <a:moveTo>
                  <a:pt x="215" y="1"/>
                </a:moveTo>
                <a:cubicBezTo>
                  <a:pt x="96" y="1"/>
                  <a:pt x="0" y="97"/>
                  <a:pt x="0" y="215"/>
                </a:cubicBezTo>
                <a:cubicBezTo>
                  <a:pt x="0" y="356"/>
                  <a:pt x="96" y="446"/>
                  <a:pt x="215" y="446"/>
                </a:cubicBezTo>
                <a:cubicBezTo>
                  <a:pt x="328" y="446"/>
                  <a:pt x="446" y="356"/>
                  <a:pt x="446" y="215"/>
                </a:cubicBezTo>
                <a:cubicBezTo>
                  <a:pt x="446" y="97"/>
                  <a:pt x="3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
          <p:cNvGrpSpPr/>
          <p:nvPr/>
        </p:nvGrpSpPr>
        <p:grpSpPr>
          <a:xfrm>
            <a:off x="192897" y="3945468"/>
            <a:ext cx="812247" cy="1019348"/>
            <a:chOff x="192897" y="3945468"/>
            <a:chExt cx="812247" cy="1019348"/>
          </a:xfrm>
        </p:grpSpPr>
        <p:sp>
          <p:nvSpPr>
            <p:cNvPr id="137" name="Google Shape;137;p2"/>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2"/>
          <p:cNvSpPr/>
          <p:nvPr/>
        </p:nvSpPr>
        <p:spPr>
          <a:xfrm>
            <a:off x="940088" y="3825600"/>
            <a:ext cx="47841" cy="49637"/>
          </a:xfrm>
          <a:custGeom>
            <a:avLst/>
            <a:gdLst/>
            <a:ahLst/>
            <a:cxnLst/>
            <a:rect l="l" t="t" r="r" b="b"/>
            <a:pathLst>
              <a:path w="453" h="470" extrusionOk="0">
                <a:moveTo>
                  <a:pt x="238" y="1"/>
                </a:moveTo>
                <a:cubicBezTo>
                  <a:pt x="97" y="1"/>
                  <a:pt x="1" y="119"/>
                  <a:pt x="1" y="238"/>
                </a:cubicBezTo>
                <a:cubicBezTo>
                  <a:pt x="1" y="351"/>
                  <a:pt x="97" y="469"/>
                  <a:pt x="238" y="469"/>
                </a:cubicBezTo>
                <a:cubicBezTo>
                  <a:pt x="356" y="469"/>
                  <a:pt x="452" y="351"/>
                  <a:pt x="452" y="238"/>
                </a:cubicBezTo>
                <a:cubicBezTo>
                  <a:pt x="452" y="119"/>
                  <a:pt x="35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66782" y="5270556"/>
            <a:ext cx="47102" cy="49637"/>
          </a:xfrm>
          <a:custGeom>
            <a:avLst/>
            <a:gdLst/>
            <a:ahLst/>
            <a:cxnLst/>
            <a:rect l="l" t="t" r="r" b="b"/>
            <a:pathLst>
              <a:path w="446" h="470" extrusionOk="0">
                <a:moveTo>
                  <a:pt x="209" y="1"/>
                </a:moveTo>
                <a:cubicBezTo>
                  <a:pt x="90" y="1"/>
                  <a:pt x="0" y="119"/>
                  <a:pt x="0" y="238"/>
                </a:cubicBezTo>
                <a:cubicBezTo>
                  <a:pt x="0" y="351"/>
                  <a:pt x="90" y="469"/>
                  <a:pt x="209" y="469"/>
                </a:cubicBezTo>
                <a:cubicBezTo>
                  <a:pt x="350" y="469"/>
                  <a:pt x="446" y="351"/>
                  <a:pt x="446" y="238"/>
                </a:cubicBezTo>
                <a:cubicBezTo>
                  <a:pt x="446" y="119"/>
                  <a:pt x="350" y="1"/>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007031" y="2129343"/>
            <a:ext cx="34746" cy="189042"/>
          </a:xfrm>
          <a:custGeom>
            <a:avLst/>
            <a:gdLst/>
            <a:ahLst/>
            <a:cxnLst/>
            <a:rect l="l" t="t" r="r" b="b"/>
            <a:pathLst>
              <a:path w="329" h="1790" extrusionOk="0">
                <a:moveTo>
                  <a:pt x="164" y="1"/>
                </a:moveTo>
                <a:cubicBezTo>
                  <a:pt x="69" y="1"/>
                  <a:pt x="1" y="68"/>
                  <a:pt x="1" y="164"/>
                </a:cubicBezTo>
                <a:lnTo>
                  <a:pt x="1" y="1620"/>
                </a:lnTo>
                <a:cubicBezTo>
                  <a:pt x="1" y="1716"/>
                  <a:pt x="69" y="1789"/>
                  <a:pt x="164" y="1789"/>
                </a:cubicBezTo>
                <a:cubicBezTo>
                  <a:pt x="232" y="1789"/>
                  <a:pt x="328" y="1716"/>
                  <a:pt x="328" y="1620"/>
                </a:cubicBezTo>
                <a:lnTo>
                  <a:pt x="328" y="164"/>
                </a:lnTo>
                <a:cubicBezTo>
                  <a:pt x="328" y="68"/>
                  <a:pt x="232"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929619" y="2206227"/>
            <a:ext cx="188936" cy="34640"/>
          </a:xfrm>
          <a:custGeom>
            <a:avLst/>
            <a:gdLst/>
            <a:ahLst/>
            <a:cxnLst/>
            <a:rect l="l" t="t" r="r" b="b"/>
            <a:pathLst>
              <a:path w="1789" h="328" extrusionOk="0">
                <a:moveTo>
                  <a:pt x="141" y="1"/>
                </a:moveTo>
                <a:cubicBezTo>
                  <a:pt x="74" y="1"/>
                  <a:pt x="0" y="74"/>
                  <a:pt x="0" y="164"/>
                </a:cubicBezTo>
                <a:cubicBezTo>
                  <a:pt x="0" y="260"/>
                  <a:pt x="74" y="328"/>
                  <a:pt x="141" y="328"/>
                </a:cubicBezTo>
                <a:lnTo>
                  <a:pt x="1625" y="328"/>
                </a:lnTo>
                <a:cubicBezTo>
                  <a:pt x="1721" y="328"/>
                  <a:pt x="1789" y="260"/>
                  <a:pt x="1789" y="164"/>
                </a:cubicBezTo>
                <a:cubicBezTo>
                  <a:pt x="1789" y="74"/>
                  <a:pt x="1721" y="1"/>
                  <a:pt x="1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043995" y="3087542"/>
            <a:ext cx="831996" cy="1044905"/>
          </a:xfrm>
          <a:custGeom>
            <a:avLst/>
            <a:gdLst/>
            <a:ahLst/>
            <a:cxnLst/>
            <a:rect l="l" t="t" r="r" b="b"/>
            <a:pathLst>
              <a:path w="7878" h="9894" extrusionOk="0">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120879" y="3111727"/>
            <a:ext cx="732405" cy="686148"/>
          </a:xfrm>
          <a:custGeom>
            <a:avLst/>
            <a:gdLst/>
            <a:ahLst/>
            <a:cxnLst/>
            <a:rect l="l" t="t" r="r" b="b"/>
            <a:pathLst>
              <a:path w="6935" h="6497" extrusionOk="0">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063638" y="3432464"/>
            <a:ext cx="584129" cy="682980"/>
          </a:xfrm>
          <a:custGeom>
            <a:avLst/>
            <a:gdLst/>
            <a:ahLst/>
            <a:cxnLst/>
            <a:rect l="l" t="t" r="r" b="b"/>
            <a:pathLst>
              <a:path w="5531" h="6467" extrusionOk="0">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120879" y="3144677"/>
            <a:ext cx="715191" cy="653198"/>
          </a:xfrm>
          <a:custGeom>
            <a:avLst/>
            <a:gdLst/>
            <a:ahLst/>
            <a:cxnLst/>
            <a:rect l="l" t="t" r="r" b="b"/>
            <a:pathLst>
              <a:path w="6772" h="6185" extrusionOk="0">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120879" y="3432464"/>
            <a:ext cx="566175" cy="613911"/>
          </a:xfrm>
          <a:custGeom>
            <a:avLst/>
            <a:gdLst/>
            <a:ahLst/>
            <a:cxnLst/>
            <a:rect l="l" t="t" r="r" b="b"/>
            <a:pathLst>
              <a:path w="5361" h="5813" extrusionOk="0">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193011" y="3229271"/>
            <a:ext cx="186613" cy="226005"/>
          </a:xfrm>
          <a:custGeom>
            <a:avLst/>
            <a:gdLst/>
            <a:ahLst/>
            <a:cxnLst/>
            <a:rect l="l" t="t" r="r" b="b"/>
            <a:pathLst>
              <a:path w="1767" h="2140" extrusionOk="0">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232931" y="3251343"/>
            <a:ext cx="185979" cy="225900"/>
          </a:xfrm>
          <a:custGeom>
            <a:avLst/>
            <a:gdLst/>
            <a:ahLst/>
            <a:cxnLst/>
            <a:rect l="l" t="t" r="r" b="b"/>
            <a:pathLst>
              <a:path w="1761" h="2139" extrusionOk="0">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269895" y="3283554"/>
            <a:ext cx="186613" cy="226533"/>
          </a:xfrm>
          <a:custGeom>
            <a:avLst/>
            <a:gdLst/>
            <a:ahLst/>
            <a:cxnLst/>
            <a:rect l="l" t="t" r="r" b="b"/>
            <a:pathLst>
              <a:path w="1767" h="2145" extrusionOk="0">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12139" y="3310907"/>
            <a:ext cx="186613" cy="223576"/>
          </a:xfrm>
          <a:custGeom>
            <a:avLst/>
            <a:gdLst/>
            <a:ahLst/>
            <a:cxnLst/>
            <a:rect l="l" t="t" r="r" b="b"/>
            <a:pathLst>
              <a:path w="1767" h="2117" extrusionOk="0">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359241" y="3340689"/>
            <a:ext cx="186613" cy="223576"/>
          </a:xfrm>
          <a:custGeom>
            <a:avLst/>
            <a:gdLst/>
            <a:ahLst/>
            <a:cxnLst/>
            <a:rect l="l" t="t" r="r" b="b"/>
            <a:pathLst>
              <a:path w="1767" h="2117" extrusionOk="0">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394409" y="3374590"/>
            <a:ext cx="185979" cy="224844"/>
          </a:xfrm>
          <a:custGeom>
            <a:avLst/>
            <a:gdLst/>
            <a:ahLst/>
            <a:cxnLst/>
            <a:rect l="l" t="t" r="r" b="b"/>
            <a:pathLst>
              <a:path w="1761" h="2129" extrusionOk="0">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436125" y="3400359"/>
            <a:ext cx="188936" cy="223471"/>
          </a:xfrm>
          <a:custGeom>
            <a:avLst/>
            <a:gdLst/>
            <a:ahLst/>
            <a:cxnLst/>
            <a:rect l="l" t="t" r="r" b="b"/>
            <a:pathLst>
              <a:path w="1789" h="2116" extrusionOk="0">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476045" y="3427712"/>
            <a:ext cx="186613" cy="225900"/>
          </a:xfrm>
          <a:custGeom>
            <a:avLst/>
            <a:gdLst/>
            <a:ahLst/>
            <a:cxnLst/>
            <a:rect l="l" t="t" r="r" b="b"/>
            <a:pathLst>
              <a:path w="1767" h="2139" extrusionOk="0">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513537" y="3457494"/>
            <a:ext cx="185979" cy="223576"/>
          </a:xfrm>
          <a:custGeom>
            <a:avLst/>
            <a:gdLst/>
            <a:ahLst/>
            <a:cxnLst/>
            <a:rect l="l" t="t" r="r" b="b"/>
            <a:pathLst>
              <a:path w="1761" h="2117" extrusionOk="0">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552930" y="3491078"/>
            <a:ext cx="186613" cy="224527"/>
          </a:xfrm>
          <a:custGeom>
            <a:avLst/>
            <a:gdLst/>
            <a:ahLst/>
            <a:cxnLst/>
            <a:rect l="l" t="t" r="r" b="b"/>
            <a:pathLst>
              <a:path w="1767" h="2126" extrusionOk="0">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13698" y="3446405"/>
            <a:ext cx="64528" cy="266876"/>
          </a:xfrm>
          <a:custGeom>
            <a:avLst/>
            <a:gdLst/>
            <a:ahLst/>
            <a:cxnLst/>
            <a:rect l="l" t="t" r="r" b="b"/>
            <a:pathLst>
              <a:path w="611" h="2527" extrusionOk="0">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126265" y="3440280"/>
            <a:ext cx="66851" cy="263391"/>
          </a:xfrm>
          <a:custGeom>
            <a:avLst/>
            <a:gdLst/>
            <a:ahLst/>
            <a:cxnLst/>
            <a:rect l="l" t="t" r="r" b="b"/>
            <a:pathLst>
              <a:path w="633" h="2494" extrusionOk="0">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190582" y="3766931"/>
            <a:ext cx="372486" cy="266876"/>
          </a:xfrm>
          <a:custGeom>
            <a:avLst/>
            <a:gdLst/>
            <a:ahLst/>
            <a:cxnLst/>
            <a:rect l="l" t="t" r="r" b="b"/>
            <a:pathLst>
              <a:path w="3527" h="2527" extrusionOk="0">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120879" y="3760172"/>
            <a:ext cx="387377" cy="290956"/>
          </a:xfrm>
          <a:custGeom>
            <a:avLst/>
            <a:gdLst/>
            <a:ahLst/>
            <a:cxnLst/>
            <a:rect l="l" t="t" r="r" b="b"/>
            <a:pathLst>
              <a:path w="3668" h="2755" extrusionOk="0">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558210" y="3788898"/>
            <a:ext cx="47208" cy="179959"/>
          </a:xfrm>
          <a:custGeom>
            <a:avLst/>
            <a:gdLst/>
            <a:ahLst/>
            <a:cxnLst/>
            <a:rect l="l" t="t" r="r" b="b"/>
            <a:pathLst>
              <a:path w="447" h="1704" extrusionOk="0">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523042" y="3761968"/>
            <a:ext cx="47208" cy="180065"/>
          </a:xfrm>
          <a:custGeom>
            <a:avLst/>
            <a:gdLst/>
            <a:ahLst/>
            <a:cxnLst/>
            <a:rect l="l" t="t" r="r" b="b"/>
            <a:pathLst>
              <a:path w="447" h="1705" extrusionOk="0">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488507" y="3734826"/>
            <a:ext cx="44779" cy="179854"/>
          </a:xfrm>
          <a:custGeom>
            <a:avLst/>
            <a:gdLst/>
            <a:ahLst/>
            <a:cxnLst/>
            <a:rect l="l" t="t" r="r" b="b"/>
            <a:pathLst>
              <a:path w="424" h="1703" extrusionOk="0">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8451016" y="3708423"/>
            <a:ext cx="47736" cy="178798"/>
          </a:xfrm>
          <a:custGeom>
            <a:avLst/>
            <a:gdLst/>
            <a:ahLst/>
            <a:cxnLst/>
            <a:rect l="l" t="t" r="r" b="b"/>
            <a:pathLst>
              <a:path w="452" h="1693" extrusionOk="0">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416376" y="3680965"/>
            <a:ext cx="47208" cy="181227"/>
          </a:xfrm>
          <a:custGeom>
            <a:avLst/>
            <a:gdLst/>
            <a:ahLst/>
            <a:cxnLst/>
            <a:rect l="l" t="t" r="r" b="b"/>
            <a:pathLst>
              <a:path w="447" h="1716" extrusionOk="0">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381841" y="3653506"/>
            <a:ext cx="44779" cy="181332"/>
          </a:xfrm>
          <a:custGeom>
            <a:avLst/>
            <a:gdLst/>
            <a:ahLst/>
            <a:cxnLst/>
            <a:rect l="l" t="t" r="r" b="b"/>
            <a:pathLst>
              <a:path w="424" h="1717" extrusionOk="0">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344350" y="3626153"/>
            <a:ext cx="47208" cy="181860"/>
          </a:xfrm>
          <a:custGeom>
            <a:avLst/>
            <a:gdLst/>
            <a:ahLst/>
            <a:cxnLst/>
            <a:rect l="l" t="t" r="r" b="b"/>
            <a:pathLst>
              <a:path w="447" h="1722" extrusionOk="0">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309815" y="3599328"/>
            <a:ext cx="47102" cy="181227"/>
          </a:xfrm>
          <a:custGeom>
            <a:avLst/>
            <a:gdLst/>
            <a:ahLst/>
            <a:cxnLst/>
            <a:rect l="l" t="t" r="r" b="b"/>
            <a:pathLst>
              <a:path w="446" h="1716" extrusionOk="0">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8275175" y="3573243"/>
            <a:ext cx="47208" cy="179959"/>
          </a:xfrm>
          <a:custGeom>
            <a:avLst/>
            <a:gdLst/>
            <a:ahLst/>
            <a:cxnLst/>
            <a:rect l="l" t="t" r="r" b="b"/>
            <a:pathLst>
              <a:path w="447" h="1704" extrusionOk="0">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8237684" y="3545890"/>
            <a:ext cx="47208" cy="179854"/>
          </a:xfrm>
          <a:custGeom>
            <a:avLst/>
            <a:gdLst/>
            <a:ahLst/>
            <a:cxnLst/>
            <a:rect l="l" t="t" r="r" b="b"/>
            <a:pathLst>
              <a:path w="447" h="1703" extrusionOk="0">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3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39"/>
        <p:cNvGrpSpPr/>
        <p:nvPr/>
      </p:nvGrpSpPr>
      <p:grpSpPr>
        <a:xfrm>
          <a:off x="0" y="0"/>
          <a:ext cx="0" cy="0"/>
          <a:chOff x="0" y="0"/>
          <a:chExt cx="0" cy="0"/>
        </a:xfrm>
      </p:grpSpPr>
      <p:sp>
        <p:nvSpPr>
          <p:cNvPr id="940" name="Google Shape;940;p13"/>
          <p:cNvSpPr txBox="1">
            <a:spLocks noGrp="1"/>
          </p:cNvSpPr>
          <p:nvPr>
            <p:ph type="ctrTitle"/>
          </p:nvPr>
        </p:nvSpPr>
        <p:spPr>
          <a:xfrm>
            <a:off x="1331769" y="1518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rtl="0">
              <a:spcBef>
                <a:spcPts val="0"/>
              </a:spcBef>
              <a:spcAft>
                <a:spcPts val="0"/>
              </a:spcAft>
              <a:buSzPts val="1800"/>
              <a:buFont typeface="Passion One"/>
              <a:buNone/>
              <a:defRPr sz="1800">
                <a:latin typeface="Passion One"/>
                <a:ea typeface="Passion One"/>
                <a:cs typeface="Passion One"/>
                <a:sym typeface="Passion One"/>
              </a:defRPr>
            </a:lvl2pPr>
            <a:lvl3pPr lvl="2" rtl="0">
              <a:spcBef>
                <a:spcPts val="0"/>
              </a:spcBef>
              <a:spcAft>
                <a:spcPts val="0"/>
              </a:spcAft>
              <a:buSzPts val="1800"/>
              <a:buFont typeface="Passion One"/>
              <a:buNone/>
              <a:defRPr sz="1800">
                <a:latin typeface="Passion One"/>
                <a:ea typeface="Passion One"/>
                <a:cs typeface="Passion One"/>
                <a:sym typeface="Passion One"/>
              </a:defRPr>
            </a:lvl3pPr>
            <a:lvl4pPr lvl="3" rtl="0">
              <a:spcBef>
                <a:spcPts val="0"/>
              </a:spcBef>
              <a:spcAft>
                <a:spcPts val="0"/>
              </a:spcAft>
              <a:buSzPts val="1800"/>
              <a:buFont typeface="Passion One"/>
              <a:buNone/>
              <a:defRPr sz="1800">
                <a:latin typeface="Passion One"/>
                <a:ea typeface="Passion One"/>
                <a:cs typeface="Passion One"/>
                <a:sym typeface="Passion One"/>
              </a:defRPr>
            </a:lvl4pPr>
            <a:lvl5pPr lvl="4" rtl="0">
              <a:spcBef>
                <a:spcPts val="0"/>
              </a:spcBef>
              <a:spcAft>
                <a:spcPts val="0"/>
              </a:spcAft>
              <a:buSzPts val="1800"/>
              <a:buFont typeface="Passion One"/>
              <a:buNone/>
              <a:defRPr sz="1800">
                <a:latin typeface="Passion One"/>
                <a:ea typeface="Passion One"/>
                <a:cs typeface="Passion One"/>
                <a:sym typeface="Passion One"/>
              </a:defRPr>
            </a:lvl5pPr>
            <a:lvl6pPr lvl="5" rtl="0">
              <a:spcBef>
                <a:spcPts val="0"/>
              </a:spcBef>
              <a:spcAft>
                <a:spcPts val="0"/>
              </a:spcAft>
              <a:buSzPts val="1800"/>
              <a:buFont typeface="Passion One"/>
              <a:buNone/>
              <a:defRPr sz="1800">
                <a:latin typeface="Passion One"/>
                <a:ea typeface="Passion One"/>
                <a:cs typeface="Passion One"/>
                <a:sym typeface="Passion One"/>
              </a:defRPr>
            </a:lvl6pPr>
            <a:lvl7pPr lvl="6" rtl="0">
              <a:spcBef>
                <a:spcPts val="0"/>
              </a:spcBef>
              <a:spcAft>
                <a:spcPts val="0"/>
              </a:spcAft>
              <a:buSzPts val="1800"/>
              <a:buFont typeface="Passion One"/>
              <a:buNone/>
              <a:defRPr sz="1800">
                <a:latin typeface="Passion One"/>
                <a:ea typeface="Passion One"/>
                <a:cs typeface="Passion One"/>
                <a:sym typeface="Passion One"/>
              </a:defRPr>
            </a:lvl7pPr>
            <a:lvl8pPr lvl="7" rtl="0">
              <a:spcBef>
                <a:spcPts val="0"/>
              </a:spcBef>
              <a:spcAft>
                <a:spcPts val="0"/>
              </a:spcAft>
              <a:buSzPts val="1800"/>
              <a:buFont typeface="Passion One"/>
              <a:buNone/>
              <a:defRPr sz="1800">
                <a:latin typeface="Passion One"/>
                <a:ea typeface="Passion One"/>
                <a:cs typeface="Passion One"/>
                <a:sym typeface="Passion One"/>
              </a:defRPr>
            </a:lvl8pPr>
            <a:lvl9pPr lvl="8" rtl="0">
              <a:spcBef>
                <a:spcPts val="0"/>
              </a:spcBef>
              <a:spcAft>
                <a:spcPts val="0"/>
              </a:spcAft>
              <a:buSzPts val="1800"/>
              <a:buFont typeface="Passion One"/>
              <a:buNone/>
              <a:defRPr sz="1800">
                <a:latin typeface="Passion One"/>
                <a:ea typeface="Passion One"/>
                <a:cs typeface="Passion One"/>
                <a:sym typeface="Passion One"/>
              </a:defRPr>
            </a:lvl9pPr>
          </a:lstStyle>
          <a:p>
            <a:endParaRPr/>
          </a:p>
        </p:txBody>
      </p:sp>
      <p:sp>
        <p:nvSpPr>
          <p:cNvPr id="941" name="Google Shape;941;p13"/>
          <p:cNvSpPr txBox="1">
            <a:spLocks noGrp="1"/>
          </p:cNvSpPr>
          <p:nvPr>
            <p:ph type="subTitle" idx="1"/>
          </p:nvPr>
        </p:nvSpPr>
        <p:spPr>
          <a:xfrm>
            <a:off x="1331774" y="1751450"/>
            <a:ext cx="18783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2" name="Google Shape;942;p13"/>
          <p:cNvSpPr txBox="1">
            <a:spLocks noGrp="1"/>
          </p:cNvSpPr>
          <p:nvPr>
            <p:ph type="title" idx="2" hasCustomPrompt="1"/>
          </p:nvPr>
        </p:nvSpPr>
        <p:spPr>
          <a:xfrm>
            <a:off x="331181" y="1411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rgbClr val="CD2E2D"/>
              </a:buClr>
              <a:buSzPts val="4800"/>
              <a:buNone/>
              <a:defRPr sz="4800">
                <a:solidFill>
                  <a:srgbClr val="CD2E2D"/>
                </a:solidFill>
              </a:defRPr>
            </a:lvl1pPr>
            <a:lvl2pPr lvl="1"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a:r>
              <a:t>xx%</a:t>
            </a:r>
          </a:p>
        </p:txBody>
      </p:sp>
      <p:sp>
        <p:nvSpPr>
          <p:cNvPr id="943" name="Google Shape;943;p13"/>
          <p:cNvSpPr txBox="1">
            <a:spLocks noGrp="1"/>
          </p:cNvSpPr>
          <p:nvPr>
            <p:ph type="ctrTitle" idx="3"/>
          </p:nvPr>
        </p:nvSpPr>
        <p:spPr>
          <a:xfrm>
            <a:off x="4415419" y="1518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rtl="0">
              <a:spcBef>
                <a:spcPts val="0"/>
              </a:spcBef>
              <a:spcAft>
                <a:spcPts val="0"/>
              </a:spcAft>
              <a:buSzPts val="1800"/>
              <a:buFont typeface="Passion One"/>
              <a:buNone/>
              <a:defRPr sz="1800">
                <a:latin typeface="Passion One"/>
                <a:ea typeface="Passion One"/>
                <a:cs typeface="Passion One"/>
                <a:sym typeface="Passion One"/>
              </a:defRPr>
            </a:lvl2pPr>
            <a:lvl3pPr lvl="2" rtl="0">
              <a:spcBef>
                <a:spcPts val="0"/>
              </a:spcBef>
              <a:spcAft>
                <a:spcPts val="0"/>
              </a:spcAft>
              <a:buSzPts val="1800"/>
              <a:buFont typeface="Passion One"/>
              <a:buNone/>
              <a:defRPr sz="1800">
                <a:latin typeface="Passion One"/>
                <a:ea typeface="Passion One"/>
                <a:cs typeface="Passion One"/>
                <a:sym typeface="Passion One"/>
              </a:defRPr>
            </a:lvl3pPr>
            <a:lvl4pPr lvl="3" rtl="0">
              <a:spcBef>
                <a:spcPts val="0"/>
              </a:spcBef>
              <a:spcAft>
                <a:spcPts val="0"/>
              </a:spcAft>
              <a:buSzPts val="1800"/>
              <a:buFont typeface="Passion One"/>
              <a:buNone/>
              <a:defRPr sz="1800">
                <a:latin typeface="Passion One"/>
                <a:ea typeface="Passion One"/>
                <a:cs typeface="Passion One"/>
                <a:sym typeface="Passion One"/>
              </a:defRPr>
            </a:lvl4pPr>
            <a:lvl5pPr lvl="4" rtl="0">
              <a:spcBef>
                <a:spcPts val="0"/>
              </a:spcBef>
              <a:spcAft>
                <a:spcPts val="0"/>
              </a:spcAft>
              <a:buSzPts val="1800"/>
              <a:buFont typeface="Passion One"/>
              <a:buNone/>
              <a:defRPr sz="1800">
                <a:latin typeface="Passion One"/>
                <a:ea typeface="Passion One"/>
                <a:cs typeface="Passion One"/>
                <a:sym typeface="Passion One"/>
              </a:defRPr>
            </a:lvl5pPr>
            <a:lvl6pPr lvl="5" rtl="0">
              <a:spcBef>
                <a:spcPts val="0"/>
              </a:spcBef>
              <a:spcAft>
                <a:spcPts val="0"/>
              </a:spcAft>
              <a:buSzPts val="1800"/>
              <a:buFont typeface="Passion One"/>
              <a:buNone/>
              <a:defRPr sz="1800">
                <a:latin typeface="Passion One"/>
                <a:ea typeface="Passion One"/>
                <a:cs typeface="Passion One"/>
                <a:sym typeface="Passion One"/>
              </a:defRPr>
            </a:lvl6pPr>
            <a:lvl7pPr lvl="6" rtl="0">
              <a:spcBef>
                <a:spcPts val="0"/>
              </a:spcBef>
              <a:spcAft>
                <a:spcPts val="0"/>
              </a:spcAft>
              <a:buSzPts val="1800"/>
              <a:buFont typeface="Passion One"/>
              <a:buNone/>
              <a:defRPr sz="1800">
                <a:latin typeface="Passion One"/>
                <a:ea typeface="Passion One"/>
                <a:cs typeface="Passion One"/>
                <a:sym typeface="Passion One"/>
              </a:defRPr>
            </a:lvl7pPr>
            <a:lvl8pPr lvl="7" rtl="0">
              <a:spcBef>
                <a:spcPts val="0"/>
              </a:spcBef>
              <a:spcAft>
                <a:spcPts val="0"/>
              </a:spcAft>
              <a:buSzPts val="1800"/>
              <a:buFont typeface="Passion One"/>
              <a:buNone/>
              <a:defRPr sz="1800">
                <a:latin typeface="Passion One"/>
                <a:ea typeface="Passion One"/>
                <a:cs typeface="Passion One"/>
                <a:sym typeface="Passion One"/>
              </a:defRPr>
            </a:lvl8pPr>
            <a:lvl9pPr lvl="8" rtl="0">
              <a:spcBef>
                <a:spcPts val="0"/>
              </a:spcBef>
              <a:spcAft>
                <a:spcPts val="0"/>
              </a:spcAft>
              <a:buSzPts val="1800"/>
              <a:buFont typeface="Passion One"/>
              <a:buNone/>
              <a:defRPr sz="1800">
                <a:latin typeface="Passion One"/>
                <a:ea typeface="Passion One"/>
                <a:cs typeface="Passion One"/>
                <a:sym typeface="Passion One"/>
              </a:defRPr>
            </a:lvl9pPr>
          </a:lstStyle>
          <a:p>
            <a:endParaRPr/>
          </a:p>
        </p:txBody>
      </p:sp>
      <p:sp>
        <p:nvSpPr>
          <p:cNvPr id="944" name="Google Shape;944;p13"/>
          <p:cNvSpPr txBox="1">
            <a:spLocks noGrp="1"/>
          </p:cNvSpPr>
          <p:nvPr>
            <p:ph type="subTitle" idx="4"/>
          </p:nvPr>
        </p:nvSpPr>
        <p:spPr>
          <a:xfrm>
            <a:off x="4415424" y="1751450"/>
            <a:ext cx="20001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5" name="Google Shape;945;p13"/>
          <p:cNvSpPr txBox="1">
            <a:spLocks noGrp="1"/>
          </p:cNvSpPr>
          <p:nvPr>
            <p:ph type="title" idx="5" hasCustomPrompt="1"/>
          </p:nvPr>
        </p:nvSpPr>
        <p:spPr>
          <a:xfrm>
            <a:off x="3417332" y="1411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rgbClr val="CD2E2D"/>
              </a:buClr>
              <a:buSzPts val="4800"/>
              <a:buNone/>
              <a:defRPr sz="4800">
                <a:solidFill>
                  <a:srgbClr val="CD2E2D"/>
                </a:solidFill>
              </a:defRPr>
            </a:lvl1pPr>
            <a:lvl2pPr lvl="1"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a:r>
              <a:t>xx%</a:t>
            </a:r>
          </a:p>
        </p:txBody>
      </p:sp>
      <p:sp>
        <p:nvSpPr>
          <p:cNvPr id="946" name="Google Shape;946;p13"/>
          <p:cNvSpPr txBox="1">
            <a:spLocks noGrp="1"/>
          </p:cNvSpPr>
          <p:nvPr>
            <p:ph type="ctrTitle" idx="6"/>
          </p:nvPr>
        </p:nvSpPr>
        <p:spPr>
          <a:xfrm>
            <a:off x="1331769" y="30115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rtl="0">
              <a:spcBef>
                <a:spcPts val="0"/>
              </a:spcBef>
              <a:spcAft>
                <a:spcPts val="0"/>
              </a:spcAft>
              <a:buSzPts val="1800"/>
              <a:buFont typeface="Passion One"/>
              <a:buNone/>
              <a:defRPr sz="1800">
                <a:latin typeface="Passion One"/>
                <a:ea typeface="Passion One"/>
                <a:cs typeface="Passion One"/>
                <a:sym typeface="Passion One"/>
              </a:defRPr>
            </a:lvl2pPr>
            <a:lvl3pPr lvl="2" rtl="0">
              <a:spcBef>
                <a:spcPts val="0"/>
              </a:spcBef>
              <a:spcAft>
                <a:spcPts val="0"/>
              </a:spcAft>
              <a:buSzPts val="1800"/>
              <a:buFont typeface="Passion One"/>
              <a:buNone/>
              <a:defRPr sz="1800">
                <a:latin typeface="Passion One"/>
                <a:ea typeface="Passion One"/>
                <a:cs typeface="Passion One"/>
                <a:sym typeface="Passion One"/>
              </a:defRPr>
            </a:lvl3pPr>
            <a:lvl4pPr lvl="3" rtl="0">
              <a:spcBef>
                <a:spcPts val="0"/>
              </a:spcBef>
              <a:spcAft>
                <a:spcPts val="0"/>
              </a:spcAft>
              <a:buSzPts val="1800"/>
              <a:buFont typeface="Passion One"/>
              <a:buNone/>
              <a:defRPr sz="1800">
                <a:latin typeface="Passion One"/>
                <a:ea typeface="Passion One"/>
                <a:cs typeface="Passion One"/>
                <a:sym typeface="Passion One"/>
              </a:defRPr>
            </a:lvl4pPr>
            <a:lvl5pPr lvl="4" rtl="0">
              <a:spcBef>
                <a:spcPts val="0"/>
              </a:spcBef>
              <a:spcAft>
                <a:spcPts val="0"/>
              </a:spcAft>
              <a:buSzPts val="1800"/>
              <a:buFont typeface="Passion One"/>
              <a:buNone/>
              <a:defRPr sz="1800">
                <a:latin typeface="Passion One"/>
                <a:ea typeface="Passion One"/>
                <a:cs typeface="Passion One"/>
                <a:sym typeface="Passion One"/>
              </a:defRPr>
            </a:lvl5pPr>
            <a:lvl6pPr lvl="5" rtl="0">
              <a:spcBef>
                <a:spcPts val="0"/>
              </a:spcBef>
              <a:spcAft>
                <a:spcPts val="0"/>
              </a:spcAft>
              <a:buSzPts val="1800"/>
              <a:buFont typeface="Passion One"/>
              <a:buNone/>
              <a:defRPr sz="1800">
                <a:latin typeface="Passion One"/>
                <a:ea typeface="Passion One"/>
                <a:cs typeface="Passion One"/>
                <a:sym typeface="Passion One"/>
              </a:defRPr>
            </a:lvl6pPr>
            <a:lvl7pPr lvl="6" rtl="0">
              <a:spcBef>
                <a:spcPts val="0"/>
              </a:spcBef>
              <a:spcAft>
                <a:spcPts val="0"/>
              </a:spcAft>
              <a:buSzPts val="1800"/>
              <a:buFont typeface="Passion One"/>
              <a:buNone/>
              <a:defRPr sz="1800">
                <a:latin typeface="Passion One"/>
                <a:ea typeface="Passion One"/>
                <a:cs typeface="Passion One"/>
                <a:sym typeface="Passion One"/>
              </a:defRPr>
            </a:lvl7pPr>
            <a:lvl8pPr lvl="7" rtl="0">
              <a:spcBef>
                <a:spcPts val="0"/>
              </a:spcBef>
              <a:spcAft>
                <a:spcPts val="0"/>
              </a:spcAft>
              <a:buSzPts val="1800"/>
              <a:buFont typeface="Passion One"/>
              <a:buNone/>
              <a:defRPr sz="1800">
                <a:latin typeface="Passion One"/>
                <a:ea typeface="Passion One"/>
                <a:cs typeface="Passion One"/>
                <a:sym typeface="Passion One"/>
              </a:defRPr>
            </a:lvl8pPr>
            <a:lvl9pPr lvl="8" rtl="0">
              <a:spcBef>
                <a:spcPts val="0"/>
              </a:spcBef>
              <a:spcAft>
                <a:spcPts val="0"/>
              </a:spcAft>
              <a:buSzPts val="1800"/>
              <a:buFont typeface="Passion One"/>
              <a:buNone/>
              <a:defRPr sz="1800">
                <a:latin typeface="Passion One"/>
                <a:ea typeface="Passion One"/>
                <a:cs typeface="Passion One"/>
                <a:sym typeface="Passion One"/>
              </a:defRPr>
            </a:lvl9pPr>
          </a:lstStyle>
          <a:p>
            <a:endParaRPr/>
          </a:p>
        </p:txBody>
      </p:sp>
      <p:sp>
        <p:nvSpPr>
          <p:cNvPr id="947" name="Google Shape;947;p13"/>
          <p:cNvSpPr txBox="1">
            <a:spLocks noGrp="1"/>
          </p:cNvSpPr>
          <p:nvPr>
            <p:ph type="subTitle" idx="7"/>
          </p:nvPr>
        </p:nvSpPr>
        <p:spPr>
          <a:xfrm>
            <a:off x="1331773" y="3244750"/>
            <a:ext cx="20400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8" name="Google Shape;948;p13"/>
          <p:cNvSpPr txBox="1">
            <a:spLocks noGrp="1"/>
          </p:cNvSpPr>
          <p:nvPr>
            <p:ph type="title" idx="8" hasCustomPrompt="1"/>
          </p:nvPr>
        </p:nvSpPr>
        <p:spPr>
          <a:xfrm>
            <a:off x="331181" y="29048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rgbClr val="CD2E2D"/>
              </a:buClr>
              <a:buSzPts val="4800"/>
              <a:buNone/>
              <a:defRPr sz="4800">
                <a:solidFill>
                  <a:srgbClr val="CD2E2D"/>
                </a:solidFill>
              </a:defRPr>
            </a:lvl1pPr>
            <a:lvl2pPr lvl="1"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a:r>
              <a:t>xx%</a:t>
            </a:r>
          </a:p>
        </p:txBody>
      </p:sp>
      <p:sp>
        <p:nvSpPr>
          <p:cNvPr id="949" name="Google Shape;949;p13"/>
          <p:cNvSpPr txBox="1">
            <a:spLocks noGrp="1"/>
          </p:cNvSpPr>
          <p:nvPr>
            <p:ph type="ctrTitle" idx="9"/>
          </p:nvPr>
        </p:nvSpPr>
        <p:spPr>
          <a:xfrm>
            <a:off x="4415419" y="30115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rtl="0">
              <a:spcBef>
                <a:spcPts val="0"/>
              </a:spcBef>
              <a:spcAft>
                <a:spcPts val="0"/>
              </a:spcAft>
              <a:buSzPts val="1800"/>
              <a:buFont typeface="Passion One"/>
              <a:buNone/>
              <a:defRPr sz="1800">
                <a:latin typeface="Passion One"/>
                <a:ea typeface="Passion One"/>
                <a:cs typeface="Passion One"/>
                <a:sym typeface="Passion One"/>
              </a:defRPr>
            </a:lvl2pPr>
            <a:lvl3pPr lvl="2" rtl="0">
              <a:spcBef>
                <a:spcPts val="0"/>
              </a:spcBef>
              <a:spcAft>
                <a:spcPts val="0"/>
              </a:spcAft>
              <a:buSzPts val="1800"/>
              <a:buFont typeface="Passion One"/>
              <a:buNone/>
              <a:defRPr sz="1800">
                <a:latin typeface="Passion One"/>
                <a:ea typeface="Passion One"/>
                <a:cs typeface="Passion One"/>
                <a:sym typeface="Passion One"/>
              </a:defRPr>
            </a:lvl3pPr>
            <a:lvl4pPr lvl="3" rtl="0">
              <a:spcBef>
                <a:spcPts val="0"/>
              </a:spcBef>
              <a:spcAft>
                <a:spcPts val="0"/>
              </a:spcAft>
              <a:buSzPts val="1800"/>
              <a:buFont typeface="Passion One"/>
              <a:buNone/>
              <a:defRPr sz="1800">
                <a:latin typeface="Passion One"/>
                <a:ea typeface="Passion One"/>
                <a:cs typeface="Passion One"/>
                <a:sym typeface="Passion One"/>
              </a:defRPr>
            </a:lvl4pPr>
            <a:lvl5pPr lvl="4" rtl="0">
              <a:spcBef>
                <a:spcPts val="0"/>
              </a:spcBef>
              <a:spcAft>
                <a:spcPts val="0"/>
              </a:spcAft>
              <a:buSzPts val="1800"/>
              <a:buFont typeface="Passion One"/>
              <a:buNone/>
              <a:defRPr sz="1800">
                <a:latin typeface="Passion One"/>
                <a:ea typeface="Passion One"/>
                <a:cs typeface="Passion One"/>
                <a:sym typeface="Passion One"/>
              </a:defRPr>
            </a:lvl5pPr>
            <a:lvl6pPr lvl="5" rtl="0">
              <a:spcBef>
                <a:spcPts val="0"/>
              </a:spcBef>
              <a:spcAft>
                <a:spcPts val="0"/>
              </a:spcAft>
              <a:buSzPts val="1800"/>
              <a:buFont typeface="Passion One"/>
              <a:buNone/>
              <a:defRPr sz="1800">
                <a:latin typeface="Passion One"/>
                <a:ea typeface="Passion One"/>
                <a:cs typeface="Passion One"/>
                <a:sym typeface="Passion One"/>
              </a:defRPr>
            </a:lvl6pPr>
            <a:lvl7pPr lvl="6" rtl="0">
              <a:spcBef>
                <a:spcPts val="0"/>
              </a:spcBef>
              <a:spcAft>
                <a:spcPts val="0"/>
              </a:spcAft>
              <a:buSzPts val="1800"/>
              <a:buFont typeface="Passion One"/>
              <a:buNone/>
              <a:defRPr sz="1800">
                <a:latin typeface="Passion One"/>
                <a:ea typeface="Passion One"/>
                <a:cs typeface="Passion One"/>
                <a:sym typeface="Passion One"/>
              </a:defRPr>
            </a:lvl7pPr>
            <a:lvl8pPr lvl="7" rtl="0">
              <a:spcBef>
                <a:spcPts val="0"/>
              </a:spcBef>
              <a:spcAft>
                <a:spcPts val="0"/>
              </a:spcAft>
              <a:buSzPts val="1800"/>
              <a:buFont typeface="Passion One"/>
              <a:buNone/>
              <a:defRPr sz="1800">
                <a:latin typeface="Passion One"/>
                <a:ea typeface="Passion One"/>
                <a:cs typeface="Passion One"/>
                <a:sym typeface="Passion One"/>
              </a:defRPr>
            </a:lvl8pPr>
            <a:lvl9pPr lvl="8" rtl="0">
              <a:spcBef>
                <a:spcPts val="0"/>
              </a:spcBef>
              <a:spcAft>
                <a:spcPts val="0"/>
              </a:spcAft>
              <a:buSzPts val="1800"/>
              <a:buFont typeface="Passion One"/>
              <a:buNone/>
              <a:defRPr sz="1800">
                <a:latin typeface="Passion One"/>
                <a:ea typeface="Passion One"/>
                <a:cs typeface="Passion One"/>
                <a:sym typeface="Passion One"/>
              </a:defRPr>
            </a:lvl9pPr>
          </a:lstStyle>
          <a:p>
            <a:endParaRPr/>
          </a:p>
        </p:txBody>
      </p:sp>
      <p:sp>
        <p:nvSpPr>
          <p:cNvPr id="950" name="Google Shape;950;p13"/>
          <p:cNvSpPr txBox="1">
            <a:spLocks noGrp="1"/>
          </p:cNvSpPr>
          <p:nvPr>
            <p:ph type="subTitle" idx="13"/>
          </p:nvPr>
        </p:nvSpPr>
        <p:spPr>
          <a:xfrm>
            <a:off x="4415425" y="3244750"/>
            <a:ext cx="19473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1" name="Google Shape;951;p13"/>
          <p:cNvSpPr txBox="1">
            <a:spLocks noGrp="1"/>
          </p:cNvSpPr>
          <p:nvPr>
            <p:ph type="title" idx="14" hasCustomPrompt="1"/>
          </p:nvPr>
        </p:nvSpPr>
        <p:spPr>
          <a:xfrm>
            <a:off x="3417332" y="29048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rgbClr val="CD2E2D"/>
              </a:buClr>
              <a:buSzPts val="4800"/>
              <a:buNone/>
              <a:defRPr sz="4800">
                <a:solidFill>
                  <a:srgbClr val="CD2E2D"/>
                </a:solidFill>
              </a:defRPr>
            </a:lvl1pPr>
            <a:lvl2pPr lvl="1"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a:r>
              <a:t>xx%</a:t>
            </a:r>
          </a:p>
        </p:txBody>
      </p:sp>
      <p:sp>
        <p:nvSpPr>
          <p:cNvPr id="952" name="Google Shape;952;p13"/>
          <p:cNvSpPr/>
          <p:nvPr/>
        </p:nvSpPr>
        <p:spPr>
          <a:xfrm>
            <a:off x="7653084" y="3043322"/>
            <a:ext cx="431312" cy="409071"/>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266072" y="4276200"/>
            <a:ext cx="660962" cy="587976"/>
          </a:xfrm>
          <a:custGeom>
            <a:avLst/>
            <a:gdLst/>
            <a:ahLst/>
            <a:cxnLst/>
            <a:rect l="l" t="t" r="r" b="b"/>
            <a:pathLst>
              <a:path w="11501" h="10231" extrusionOk="0">
                <a:moveTo>
                  <a:pt x="3752" y="1"/>
                </a:moveTo>
                <a:lnTo>
                  <a:pt x="0" y="5149"/>
                </a:lnTo>
                <a:cubicBezTo>
                  <a:pt x="3332" y="5604"/>
                  <a:pt x="5468" y="7740"/>
                  <a:pt x="7361" y="10230"/>
                </a:cubicBezTo>
                <a:lnTo>
                  <a:pt x="11500" y="6764"/>
                </a:lnTo>
                <a:cubicBezTo>
                  <a:pt x="10558" y="3324"/>
                  <a:pt x="7748" y="1221"/>
                  <a:pt x="3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455500" y="1819198"/>
            <a:ext cx="439013" cy="465622"/>
          </a:xfrm>
          <a:custGeom>
            <a:avLst/>
            <a:gdLst/>
            <a:ahLst/>
            <a:cxnLst/>
            <a:rect l="l" t="t" r="r" b="b"/>
            <a:pathLst>
              <a:path w="7639" h="8102" extrusionOk="0">
                <a:moveTo>
                  <a:pt x="4661" y="1"/>
                </a:moveTo>
                <a:lnTo>
                  <a:pt x="631" y="775"/>
                </a:lnTo>
                <a:cubicBezTo>
                  <a:pt x="0" y="3366"/>
                  <a:pt x="1052" y="5822"/>
                  <a:pt x="3256" y="8102"/>
                </a:cubicBezTo>
                <a:lnTo>
                  <a:pt x="7639" y="6100"/>
                </a:lnTo>
                <a:cubicBezTo>
                  <a:pt x="5603" y="4560"/>
                  <a:pt x="5006" y="2348"/>
                  <a:pt x="4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09938" y="6078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8132192" y="2253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6961022" y="3451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3"/>
          <p:cNvGrpSpPr/>
          <p:nvPr/>
        </p:nvGrpSpPr>
        <p:grpSpPr>
          <a:xfrm>
            <a:off x="7852695" y="639138"/>
            <a:ext cx="524069" cy="674181"/>
            <a:chOff x="8020220" y="1258388"/>
            <a:chExt cx="524069" cy="674181"/>
          </a:xfrm>
        </p:grpSpPr>
        <p:sp>
          <p:nvSpPr>
            <p:cNvPr id="959" name="Google Shape;959;p13"/>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3"/>
          <p:cNvGrpSpPr/>
          <p:nvPr/>
        </p:nvGrpSpPr>
        <p:grpSpPr>
          <a:xfrm rot="-2222099">
            <a:off x="5563141" y="4482098"/>
            <a:ext cx="1238392" cy="772749"/>
            <a:chOff x="5673490" y="3603107"/>
            <a:chExt cx="1108137" cy="513954"/>
          </a:xfrm>
        </p:grpSpPr>
        <p:sp>
          <p:nvSpPr>
            <p:cNvPr id="970" name="Google Shape;970;p13"/>
            <p:cNvSpPr/>
            <p:nvPr/>
          </p:nvSpPr>
          <p:spPr>
            <a:xfrm>
              <a:off x="6429163" y="3645635"/>
              <a:ext cx="352464" cy="88561"/>
            </a:xfrm>
            <a:custGeom>
              <a:avLst/>
              <a:gdLst/>
              <a:ahLst/>
              <a:cxnLst/>
              <a:rect l="l" t="t" r="r" b="b"/>
              <a:pathLst>
                <a:path w="6133" h="1541" extrusionOk="0">
                  <a:moveTo>
                    <a:pt x="6133" y="1"/>
                  </a:moveTo>
                  <a:lnTo>
                    <a:pt x="1153" y="421"/>
                  </a:lnTo>
                  <a:lnTo>
                    <a:pt x="0" y="1540"/>
                  </a:lnTo>
                  <a:lnTo>
                    <a:pt x="613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6477495" y="3605521"/>
              <a:ext cx="304131" cy="64366"/>
            </a:xfrm>
            <a:custGeom>
              <a:avLst/>
              <a:gdLst/>
              <a:ahLst/>
              <a:cxnLst/>
              <a:rect l="l" t="t" r="r" b="b"/>
              <a:pathLst>
                <a:path w="5292" h="1120" extrusionOk="0">
                  <a:moveTo>
                    <a:pt x="0" y="0"/>
                  </a:moveTo>
                  <a:lnTo>
                    <a:pt x="312" y="1119"/>
                  </a:lnTo>
                  <a:lnTo>
                    <a:pt x="5292" y="69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6429163" y="3645635"/>
              <a:ext cx="352464" cy="88561"/>
            </a:xfrm>
            <a:custGeom>
              <a:avLst/>
              <a:gdLst/>
              <a:ahLst/>
              <a:cxnLst/>
              <a:rect l="l" t="t" r="r" b="b"/>
              <a:pathLst>
                <a:path w="6133" h="1541" extrusionOk="0">
                  <a:moveTo>
                    <a:pt x="6133" y="1"/>
                  </a:moveTo>
                  <a:lnTo>
                    <a:pt x="1262" y="1052"/>
                  </a:lnTo>
                  <a:lnTo>
                    <a:pt x="0" y="1540"/>
                  </a:lnTo>
                  <a:lnTo>
                    <a:pt x="0" y="1540"/>
                  </a:lnTo>
                  <a:lnTo>
                    <a:pt x="1430" y="1439"/>
                  </a:lnTo>
                  <a:lnTo>
                    <a:pt x="6133"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6501633" y="3645635"/>
              <a:ext cx="279994" cy="141261"/>
            </a:xfrm>
            <a:custGeom>
              <a:avLst/>
              <a:gdLst/>
              <a:ahLst/>
              <a:cxnLst/>
              <a:rect l="l" t="t" r="r" b="b"/>
              <a:pathLst>
                <a:path w="4872" h="2458" extrusionOk="0">
                  <a:moveTo>
                    <a:pt x="4872" y="1"/>
                  </a:moveTo>
                  <a:lnTo>
                    <a:pt x="1" y="1052"/>
                  </a:lnTo>
                  <a:lnTo>
                    <a:pt x="522" y="2457"/>
                  </a:lnTo>
                  <a:lnTo>
                    <a:pt x="48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5673490" y="3603107"/>
              <a:ext cx="751363" cy="513954"/>
            </a:xfrm>
            <a:custGeom>
              <a:avLst/>
              <a:gdLst/>
              <a:ahLst/>
              <a:cxnLst/>
              <a:rect l="l" t="t" r="r" b="b"/>
              <a:pathLst>
                <a:path w="13074" h="8943" extrusionOk="0">
                  <a:moveTo>
                    <a:pt x="9431" y="0"/>
                  </a:moveTo>
                  <a:lnTo>
                    <a:pt x="9464" y="143"/>
                  </a:lnTo>
                  <a:lnTo>
                    <a:pt x="9784" y="143"/>
                  </a:lnTo>
                  <a:cubicBezTo>
                    <a:pt x="9885" y="143"/>
                    <a:pt x="10028" y="143"/>
                    <a:pt x="10129" y="177"/>
                  </a:cubicBezTo>
                  <a:lnTo>
                    <a:pt x="10163" y="42"/>
                  </a:lnTo>
                  <a:cubicBezTo>
                    <a:pt x="10028" y="0"/>
                    <a:pt x="9919" y="0"/>
                    <a:pt x="9784" y="0"/>
                  </a:cubicBezTo>
                  <a:close/>
                  <a:moveTo>
                    <a:pt x="8733" y="177"/>
                  </a:moveTo>
                  <a:cubicBezTo>
                    <a:pt x="8522" y="253"/>
                    <a:pt x="8312" y="387"/>
                    <a:pt x="8102" y="530"/>
                  </a:cubicBezTo>
                  <a:lnTo>
                    <a:pt x="8203" y="631"/>
                  </a:lnTo>
                  <a:cubicBezTo>
                    <a:pt x="8379" y="497"/>
                    <a:pt x="8590" y="387"/>
                    <a:pt x="8800" y="320"/>
                  </a:cubicBezTo>
                  <a:lnTo>
                    <a:pt x="8733" y="177"/>
                  </a:lnTo>
                  <a:close/>
                  <a:moveTo>
                    <a:pt x="10836" y="354"/>
                  </a:moveTo>
                  <a:lnTo>
                    <a:pt x="10726" y="463"/>
                  </a:lnTo>
                  <a:cubicBezTo>
                    <a:pt x="10869" y="598"/>
                    <a:pt x="10970" y="808"/>
                    <a:pt x="11046" y="1018"/>
                  </a:cubicBezTo>
                  <a:lnTo>
                    <a:pt x="11181" y="985"/>
                  </a:lnTo>
                  <a:cubicBezTo>
                    <a:pt x="11113" y="741"/>
                    <a:pt x="11004" y="530"/>
                    <a:pt x="10836" y="354"/>
                  </a:cubicBezTo>
                  <a:close/>
                  <a:moveTo>
                    <a:pt x="7681" y="1128"/>
                  </a:moveTo>
                  <a:cubicBezTo>
                    <a:pt x="7681" y="1195"/>
                    <a:pt x="7639" y="1262"/>
                    <a:pt x="7639" y="1372"/>
                  </a:cubicBezTo>
                  <a:cubicBezTo>
                    <a:pt x="7639" y="1548"/>
                    <a:pt x="7715" y="1725"/>
                    <a:pt x="7782" y="1860"/>
                  </a:cubicBezTo>
                  <a:lnTo>
                    <a:pt x="7891" y="1792"/>
                  </a:lnTo>
                  <a:cubicBezTo>
                    <a:pt x="7849" y="1649"/>
                    <a:pt x="7782" y="1515"/>
                    <a:pt x="7782" y="1372"/>
                  </a:cubicBezTo>
                  <a:cubicBezTo>
                    <a:pt x="7782" y="1304"/>
                    <a:pt x="7816" y="1229"/>
                    <a:pt x="7816" y="1161"/>
                  </a:cubicBezTo>
                  <a:lnTo>
                    <a:pt x="7681" y="1128"/>
                  </a:lnTo>
                  <a:close/>
                  <a:moveTo>
                    <a:pt x="11046" y="1683"/>
                  </a:moveTo>
                  <a:cubicBezTo>
                    <a:pt x="10970" y="1893"/>
                    <a:pt x="10869" y="2103"/>
                    <a:pt x="10726" y="2280"/>
                  </a:cubicBezTo>
                  <a:lnTo>
                    <a:pt x="10836" y="2356"/>
                  </a:lnTo>
                  <a:cubicBezTo>
                    <a:pt x="10970" y="2179"/>
                    <a:pt x="11113" y="1935"/>
                    <a:pt x="11147" y="1725"/>
                  </a:cubicBezTo>
                  <a:lnTo>
                    <a:pt x="11046" y="1683"/>
                  </a:lnTo>
                  <a:close/>
                  <a:moveTo>
                    <a:pt x="8346" y="2280"/>
                  </a:moveTo>
                  <a:lnTo>
                    <a:pt x="8270" y="2390"/>
                  </a:lnTo>
                  <a:cubicBezTo>
                    <a:pt x="8480" y="2524"/>
                    <a:pt x="8691" y="2633"/>
                    <a:pt x="8901" y="2701"/>
                  </a:cubicBezTo>
                  <a:lnTo>
                    <a:pt x="8977" y="2566"/>
                  </a:lnTo>
                  <a:lnTo>
                    <a:pt x="8943" y="2566"/>
                  </a:lnTo>
                  <a:cubicBezTo>
                    <a:pt x="8733" y="2490"/>
                    <a:pt x="8556" y="2390"/>
                    <a:pt x="8346" y="2280"/>
                  </a:cubicBezTo>
                  <a:close/>
                  <a:moveTo>
                    <a:pt x="13006" y="2356"/>
                  </a:moveTo>
                  <a:cubicBezTo>
                    <a:pt x="12796" y="2457"/>
                    <a:pt x="12585" y="2524"/>
                    <a:pt x="12375" y="2600"/>
                  </a:cubicBezTo>
                  <a:lnTo>
                    <a:pt x="12409" y="2734"/>
                  </a:lnTo>
                  <a:cubicBezTo>
                    <a:pt x="12619" y="2667"/>
                    <a:pt x="12863" y="2566"/>
                    <a:pt x="13073" y="2457"/>
                  </a:cubicBezTo>
                  <a:lnTo>
                    <a:pt x="13006" y="2356"/>
                  </a:lnTo>
                  <a:close/>
                  <a:moveTo>
                    <a:pt x="11711" y="2776"/>
                  </a:moveTo>
                  <a:cubicBezTo>
                    <a:pt x="11467" y="2810"/>
                    <a:pt x="11256" y="2844"/>
                    <a:pt x="11004" y="2877"/>
                  </a:cubicBezTo>
                  <a:lnTo>
                    <a:pt x="11004" y="3020"/>
                  </a:lnTo>
                  <a:cubicBezTo>
                    <a:pt x="11256" y="2987"/>
                    <a:pt x="11500" y="2945"/>
                    <a:pt x="11711" y="2911"/>
                  </a:cubicBezTo>
                  <a:lnTo>
                    <a:pt x="11711" y="2776"/>
                  </a:lnTo>
                  <a:close/>
                  <a:moveTo>
                    <a:pt x="4106" y="3020"/>
                  </a:moveTo>
                  <a:lnTo>
                    <a:pt x="4106" y="3155"/>
                  </a:lnTo>
                  <a:lnTo>
                    <a:pt x="4804" y="3155"/>
                  </a:lnTo>
                  <a:lnTo>
                    <a:pt x="4804" y="3020"/>
                  </a:lnTo>
                  <a:close/>
                  <a:moveTo>
                    <a:pt x="10238" y="2734"/>
                  </a:moveTo>
                  <a:cubicBezTo>
                    <a:pt x="10194" y="2770"/>
                    <a:pt x="10148" y="2804"/>
                    <a:pt x="10101" y="2835"/>
                  </a:cubicBezTo>
                  <a:lnTo>
                    <a:pt x="10101" y="2835"/>
                  </a:lnTo>
                  <a:cubicBezTo>
                    <a:pt x="9946" y="2823"/>
                    <a:pt x="9786" y="2800"/>
                    <a:pt x="9641" y="2776"/>
                  </a:cubicBezTo>
                  <a:lnTo>
                    <a:pt x="9607" y="2911"/>
                  </a:lnTo>
                  <a:cubicBezTo>
                    <a:pt x="9707" y="2925"/>
                    <a:pt x="9800" y="2940"/>
                    <a:pt x="9893" y="2953"/>
                  </a:cubicBezTo>
                  <a:lnTo>
                    <a:pt x="9893" y="2953"/>
                  </a:lnTo>
                  <a:cubicBezTo>
                    <a:pt x="9810" y="2993"/>
                    <a:pt x="9726" y="3027"/>
                    <a:pt x="9641" y="3054"/>
                  </a:cubicBezTo>
                  <a:lnTo>
                    <a:pt x="9675" y="3197"/>
                  </a:lnTo>
                  <a:cubicBezTo>
                    <a:pt x="9839" y="3146"/>
                    <a:pt x="9988" y="3068"/>
                    <a:pt x="10122" y="2979"/>
                  </a:cubicBezTo>
                  <a:lnTo>
                    <a:pt x="10122" y="2979"/>
                  </a:lnTo>
                  <a:cubicBezTo>
                    <a:pt x="10182" y="2984"/>
                    <a:pt x="10243" y="2987"/>
                    <a:pt x="10306" y="2987"/>
                  </a:cubicBezTo>
                  <a:lnTo>
                    <a:pt x="10306" y="2844"/>
                  </a:lnTo>
                  <a:lnTo>
                    <a:pt x="10238" y="2734"/>
                  </a:lnTo>
                  <a:close/>
                  <a:moveTo>
                    <a:pt x="5502" y="3088"/>
                  </a:moveTo>
                  <a:lnTo>
                    <a:pt x="5502" y="3231"/>
                  </a:lnTo>
                  <a:cubicBezTo>
                    <a:pt x="5713" y="3231"/>
                    <a:pt x="5957" y="3264"/>
                    <a:pt x="6209" y="3298"/>
                  </a:cubicBezTo>
                  <a:lnTo>
                    <a:pt x="6209" y="3155"/>
                  </a:lnTo>
                  <a:cubicBezTo>
                    <a:pt x="5999" y="3121"/>
                    <a:pt x="5746" y="3088"/>
                    <a:pt x="5502" y="3088"/>
                  </a:cubicBezTo>
                  <a:close/>
                  <a:moveTo>
                    <a:pt x="3399" y="3121"/>
                  </a:moveTo>
                  <a:cubicBezTo>
                    <a:pt x="3155" y="3155"/>
                    <a:pt x="2945" y="3231"/>
                    <a:pt x="2735" y="3332"/>
                  </a:cubicBezTo>
                  <a:lnTo>
                    <a:pt x="2768" y="3475"/>
                  </a:lnTo>
                  <a:cubicBezTo>
                    <a:pt x="2979" y="3365"/>
                    <a:pt x="3189" y="3298"/>
                    <a:pt x="3433" y="3264"/>
                  </a:cubicBezTo>
                  <a:lnTo>
                    <a:pt x="3399" y="3121"/>
                  </a:lnTo>
                  <a:close/>
                  <a:moveTo>
                    <a:pt x="6907" y="3264"/>
                  </a:moveTo>
                  <a:lnTo>
                    <a:pt x="6873" y="3407"/>
                  </a:lnTo>
                  <a:cubicBezTo>
                    <a:pt x="6941" y="3407"/>
                    <a:pt x="7008" y="3407"/>
                    <a:pt x="7084" y="3441"/>
                  </a:cubicBezTo>
                  <a:cubicBezTo>
                    <a:pt x="7260" y="3441"/>
                    <a:pt x="7429" y="3475"/>
                    <a:pt x="7605" y="3475"/>
                  </a:cubicBezTo>
                  <a:lnTo>
                    <a:pt x="7605" y="3332"/>
                  </a:lnTo>
                  <a:cubicBezTo>
                    <a:pt x="7429" y="3332"/>
                    <a:pt x="7260" y="3298"/>
                    <a:pt x="7117" y="3298"/>
                  </a:cubicBezTo>
                  <a:cubicBezTo>
                    <a:pt x="7050" y="3264"/>
                    <a:pt x="6974" y="3264"/>
                    <a:pt x="6907" y="3264"/>
                  </a:cubicBezTo>
                  <a:close/>
                  <a:moveTo>
                    <a:pt x="8977" y="3264"/>
                  </a:moveTo>
                  <a:cubicBezTo>
                    <a:pt x="8766" y="3298"/>
                    <a:pt x="8522" y="3332"/>
                    <a:pt x="8312" y="3332"/>
                  </a:cubicBezTo>
                  <a:lnTo>
                    <a:pt x="8312" y="3475"/>
                  </a:lnTo>
                  <a:cubicBezTo>
                    <a:pt x="8556" y="3475"/>
                    <a:pt x="8766" y="3441"/>
                    <a:pt x="9010" y="3407"/>
                  </a:cubicBezTo>
                  <a:lnTo>
                    <a:pt x="8977" y="3264"/>
                  </a:lnTo>
                  <a:close/>
                  <a:moveTo>
                    <a:pt x="2104" y="3651"/>
                  </a:moveTo>
                  <a:cubicBezTo>
                    <a:pt x="1893" y="3786"/>
                    <a:pt x="1683" y="3929"/>
                    <a:pt x="1506" y="4072"/>
                  </a:cubicBezTo>
                  <a:lnTo>
                    <a:pt x="1616" y="4173"/>
                  </a:lnTo>
                  <a:cubicBezTo>
                    <a:pt x="1792" y="4038"/>
                    <a:pt x="1961" y="3895"/>
                    <a:pt x="2171" y="3752"/>
                  </a:cubicBezTo>
                  <a:lnTo>
                    <a:pt x="2104" y="3651"/>
                  </a:lnTo>
                  <a:close/>
                  <a:moveTo>
                    <a:pt x="1018" y="4560"/>
                  </a:moveTo>
                  <a:cubicBezTo>
                    <a:pt x="842" y="4770"/>
                    <a:pt x="699" y="4947"/>
                    <a:pt x="598" y="5157"/>
                  </a:cubicBezTo>
                  <a:lnTo>
                    <a:pt x="699" y="5224"/>
                  </a:lnTo>
                  <a:cubicBezTo>
                    <a:pt x="842" y="5014"/>
                    <a:pt x="985" y="4837"/>
                    <a:pt x="1119" y="4669"/>
                  </a:cubicBezTo>
                  <a:lnTo>
                    <a:pt x="1018" y="4560"/>
                  </a:lnTo>
                  <a:close/>
                  <a:moveTo>
                    <a:pt x="278" y="5788"/>
                  </a:moveTo>
                  <a:cubicBezTo>
                    <a:pt x="211" y="6032"/>
                    <a:pt x="144" y="6242"/>
                    <a:pt x="110" y="6486"/>
                  </a:cubicBezTo>
                  <a:lnTo>
                    <a:pt x="245" y="6520"/>
                  </a:lnTo>
                  <a:cubicBezTo>
                    <a:pt x="278" y="6276"/>
                    <a:pt x="354" y="6066"/>
                    <a:pt x="421" y="5855"/>
                  </a:cubicBezTo>
                  <a:lnTo>
                    <a:pt x="278" y="5788"/>
                  </a:lnTo>
                  <a:close/>
                  <a:moveTo>
                    <a:pt x="1" y="7193"/>
                  </a:moveTo>
                  <a:lnTo>
                    <a:pt x="1" y="7361"/>
                  </a:lnTo>
                  <a:cubicBezTo>
                    <a:pt x="1" y="7538"/>
                    <a:pt x="1" y="7714"/>
                    <a:pt x="34" y="7891"/>
                  </a:cubicBezTo>
                  <a:lnTo>
                    <a:pt x="177" y="7891"/>
                  </a:lnTo>
                  <a:cubicBezTo>
                    <a:pt x="144" y="7714"/>
                    <a:pt x="144" y="7538"/>
                    <a:pt x="144" y="7361"/>
                  </a:cubicBezTo>
                  <a:lnTo>
                    <a:pt x="144" y="7193"/>
                  </a:lnTo>
                  <a:close/>
                  <a:moveTo>
                    <a:pt x="320" y="8556"/>
                  </a:moveTo>
                  <a:lnTo>
                    <a:pt x="177" y="8589"/>
                  </a:lnTo>
                  <a:cubicBezTo>
                    <a:pt x="211" y="8699"/>
                    <a:pt x="245" y="8833"/>
                    <a:pt x="278" y="8943"/>
                  </a:cubicBezTo>
                  <a:lnTo>
                    <a:pt x="421" y="8875"/>
                  </a:lnTo>
                  <a:cubicBezTo>
                    <a:pt x="388" y="8766"/>
                    <a:pt x="354" y="8665"/>
                    <a:pt x="320" y="8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6909655" y="1856720"/>
            <a:ext cx="1284124" cy="1044986"/>
            <a:chOff x="6082504" y="2465086"/>
            <a:chExt cx="952968" cy="775500"/>
          </a:xfrm>
        </p:grpSpPr>
        <p:sp>
          <p:nvSpPr>
            <p:cNvPr id="976" name="Google Shape;976;p13"/>
            <p:cNvSpPr/>
            <p:nvPr/>
          </p:nvSpPr>
          <p:spPr>
            <a:xfrm>
              <a:off x="6082504" y="2582038"/>
              <a:ext cx="711191" cy="658549"/>
            </a:xfrm>
            <a:custGeom>
              <a:avLst/>
              <a:gdLst/>
              <a:ahLst/>
              <a:cxnLst/>
              <a:rect l="l" t="t" r="r" b="b"/>
              <a:pathLst>
                <a:path w="12375" h="11459" extrusionOk="0">
                  <a:moveTo>
                    <a:pt x="10869" y="1"/>
                  </a:moveTo>
                  <a:cubicBezTo>
                    <a:pt x="10692" y="144"/>
                    <a:pt x="10516" y="312"/>
                    <a:pt x="10373" y="489"/>
                  </a:cubicBezTo>
                  <a:lnTo>
                    <a:pt x="10449" y="564"/>
                  </a:lnTo>
                  <a:cubicBezTo>
                    <a:pt x="10617" y="421"/>
                    <a:pt x="10793" y="245"/>
                    <a:pt x="10970" y="102"/>
                  </a:cubicBezTo>
                  <a:lnTo>
                    <a:pt x="10869" y="1"/>
                  </a:lnTo>
                  <a:close/>
                  <a:moveTo>
                    <a:pt x="9885" y="985"/>
                  </a:moveTo>
                  <a:cubicBezTo>
                    <a:pt x="9708" y="1153"/>
                    <a:pt x="9565" y="1364"/>
                    <a:pt x="9431" y="1540"/>
                  </a:cubicBezTo>
                  <a:lnTo>
                    <a:pt x="9565" y="1616"/>
                  </a:lnTo>
                  <a:cubicBezTo>
                    <a:pt x="9675" y="1439"/>
                    <a:pt x="9818" y="1263"/>
                    <a:pt x="9986" y="1086"/>
                  </a:cubicBezTo>
                  <a:lnTo>
                    <a:pt x="9885" y="985"/>
                  </a:lnTo>
                  <a:close/>
                  <a:moveTo>
                    <a:pt x="9077" y="2171"/>
                  </a:moveTo>
                  <a:cubicBezTo>
                    <a:pt x="9010" y="2381"/>
                    <a:pt x="8901" y="2625"/>
                    <a:pt x="8867" y="2836"/>
                  </a:cubicBezTo>
                  <a:lnTo>
                    <a:pt x="9010" y="2878"/>
                  </a:lnTo>
                  <a:cubicBezTo>
                    <a:pt x="9044" y="2667"/>
                    <a:pt x="9111" y="2457"/>
                    <a:pt x="9220" y="2247"/>
                  </a:cubicBezTo>
                  <a:lnTo>
                    <a:pt x="9077" y="2171"/>
                  </a:lnTo>
                  <a:close/>
                  <a:moveTo>
                    <a:pt x="10869" y="3012"/>
                  </a:moveTo>
                  <a:lnTo>
                    <a:pt x="10869" y="3155"/>
                  </a:lnTo>
                  <a:lnTo>
                    <a:pt x="10903" y="3155"/>
                  </a:lnTo>
                  <a:cubicBezTo>
                    <a:pt x="11113" y="3155"/>
                    <a:pt x="11357" y="3189"/>
                    <a:pt x="11534" y="3298"/>
                  </a:cubicBezTo>
                  <a:lnTo>
                    <a:pt x="11601" y="3155"/>
                  </a:lnTo>
                  <a:cubicBezTo>
                    <a:pt x="11391" y="3088"/>
                    <a:pt x="11147" y="3012"/>
                    <a:pt x="10903" y="3012"/>
                  </a:cubicBezTo>
                  <a:close/>
                  <a:moveTo>
                    <a:pt x="10163" y="3155"/>
                  </a:moveTo>
                  <a:cubicBezTo>
                    <a:pt x="10028" y="3223"/>
                    <a:pt x="9885" y="3298"/>
                    <a:pt x="9776" y="3366"/>
                  </a:cubicBezTo>
                  <a:cubicBezTo>
                    <a:pt x="9675" y="3399"/>
                    <a:pt x="9607" y="3467"/>
                    <a:pt x="9532" y="3542"/>
                  </a:cubicBezTo>
                  <a:lnTo>
                    <a:pt x="9641" y="3643"/>
                  </a:lnTo>
                  <a:cubicBezTo>
                    <a:pt x="9708" y="3576"/>
                    <a:pt x="9776" y="3542"/>
                    <a:pt x="9851" y="3467"/>
                  </a:cubicBezTo>
                  <a:cubicBezTo>
                    <a:pt x="9952" y="3399"/>
                    <a:pt x="10095" y="3332"/>
                    <a:pt x="10238" y="3298"/>
                  </a:cubicBezTo>
                  <a:lnTo>
                    <a:pt x="10163" y="3155"/>
                  </a:lnTo>
                  <a:close/>
                  <a:moveTo>
                    <a:pt x="12165" y="3610"/>
                  </a:moveTo>
                  <a:lnTo>
                    <a:pt x="12055" y="3719"/>
                  </a:lnTo>
                  <a:lnTo>
                    <a:pt x="12055" y="3753"/>
                  </a:lnTo>
                  <a:cubicBezTo>
                    <a:pt x="12165" y="3929"/>
                    <a:pt x="12232" y="4098"/>
                    <a:pt x="12232" y="4308"/>
                  </a:cubicBezTo>
                  <a:lnTo>
                    <a:pt x="12375" y="4308"/>
                  </a:lnTo>
                  <a:cubicBezTo>
                    <a:pt x="12375" y="4098"/>
                    <a:pt x="12299" y="3854"/>
                    <a:pt x="12198" y="3677"/>
                  </a:cubicBezTo>
                  <a:cubicBezTo>
                    <a:pt x="12198" y="3643"/>
                    <a:pt x="12165" y="3643"/>
                    <a:pt x="12165" y="3610"/>
                  </a:cubicBezTo>
                  <a:close/>
                  <a:moveTo>
                    <a:pt x="8800" y="3576"/>
                  </a:moveTo>
                  <a:cubicBezTo>
                    <a:pt x="8800" y="3820"/>
                    <a:pt x="8800" y="4030"/>
                    <a:pt x="8867" y="4274"/>
                  </a:cubicBezTo>
                  <a:lnTo>
                    <a:pt x="8888" y="4269"/>
                  </a:lnTo>
                  <a:lnTo>
                    <a:pt x="8888" y="4269"/>
                  </a:lnTo>
                  <a:cubicBezTo>
                    <a:pt x="8814" y="4386"/>
                    <a:pt x="8743" y="4501"/>
                    <a:pt x="8657" y="4628"/>
                  </a:cubicBezTo>
                  <a:lnTo>
                    <a:pt x="8800" y="4695"/>
                  </a:lnTo>
                  <a:cubicBezTo>
                    <a:pt x="8901" y="4484"/>
                    <a:pt x="9044" y="4308"/>
                    <a:pt x="9187" y="4140"/>
                  </a:cubicBezTo>
                  <a:lnTo>
                    <a:pt x="9044" y="4030"/>
                  </a:lnTo>
                  <a:cubicBezTo>
                    <a:pt x="9021" y="4064"/>
                    <a:pt x="8999" y="4097"/>
                    <a:pt x="8977" y="4130"/>
                  </a:cubicBezTo>
                  <a:lnTo>
                    <a:pt x="8977" y="4130"/>
                  </a:lnTo>
                  <a:cubicBezTo>
                    <a:pt x="8934" y="3948"/>
                    <a:pt x="8934" y="3750"/>
                    <a:pt x="8934" y="3576"/>
                  </a:cubicBezTo>
                  <a:close/>
                  <a:moveTo>
                    <a:pt x="9288" y="4838"/>
                  </a:moveTo>
                  <a:lnTo>
                    <a:pt x="9187" y="4939"/>
                  </a:lnTo>
                  <a:cubicBezTo>
                    <a:pt x="9288" y="5115"/>
                    <a:pt x="9464" y="5292"/>
                    <a:pt x="9675" y="5435"/>
                  </a:cubicBezTo>
                  <a:lnTo>
                    <a:pt x="9742" y="5326"/>
                  </a:lnTo>
                  <a:cubicBezTo>
                    <a:pt x="9565" y="5191"/>
                    <a:pt x="9431" y="5048"/>
                    <a:pt x="9288" y="4838"/>
                  </a:cubicBezTo>
                  <a:close/>
                  <a:moveTo>
                    <a:pt x="12055" y="4981"/>
                  </a:moveTo>
                  <a:cubicBezTo>
                    <a:pt x="11954" y="5149"/>
                    <a:pt x="11811" y="5326"/>
                    <a:pt x="11635" y="5469"/>
                  </a:cubicBezTo>
                  <a:lnTo>
                    <a:pt x="11710" y="5570"/>
                  </a:lnTo>
                  <a:cubicBezTo>
                    <a:pt x="11921" y="5435"/>
                    <a:pt x="12055" y="5258"/>
                    <a:pt x="12165" y="5014"/>
                  </a:cubicBezTo>
                  <a:lnTo>
                    <a:pt x="12055" y="4981"/>
                  </a:lnTo>
                  <a:close/>
                  <a:moveTo>
                    <a:pt x="10339" y="5645"/>
                  </a:moveTo>
                  <a:lnTo>
                    <a:pt x="10306" y="5780"/>
                  </a:lnTo>
                  <a:cubicBezTo>
                    <a:pt x="10482" y="5822"/>
                    <a:pt x="10659" y="5856"/>
                    <a:pt x="10827" y="5856"/>
                  </a:cubicBezTo>
                  <a:lnTo>
                    <a:pt x="11037" y="5856"/>
                  </a:lnTo>
                  <a:lnTo>
                    <a:pt x="11004" y="5713"/>
                  </a:lnTo>
                  <a:lnTo>
                    <a:pt x="10827" y="5713"/>
                  </a:lnTo>
                  <a:cubicBezTo>
                    <a:pt x="10659" y="5713"/>
                    <a:pt x="10516" y="5679"/>
                    <a:pt x="10339" y="5645"/>
                  </a:cubicBezTo>
                  <a:close/>
                  <a:moveTo>
                    <a:pt x="8345" y="5258"/>
                  </a:moveTo>
                  <a:cubicBezTo>
                    <a:pt x="8303" y="5359"/>
                    <a:pt x="8270" y="5435"/>
                    <a:pt x="8236" y="5502"/>
                  </a:cubicBezTo>
                  <a:cubicBezTo>
                    <a:pt x="8202" y="5645"/>
                    <a:pt x="8135" y="5780"/>
                    <a:pt x="8059" y="5923"/>
                  </a:cubicBezTo>
                  <a:lnTo>
                    <a:pt x="8202" y="5957"/>
                  </a:lnTo>
                  <a:cubicBezTo>
                    <a:pt x="8270" y="5822"/>
                    <a:pt x="8303" y="5713"/>
                    <a:pt x="8379" y="5570"/>
                  </a:cubicBezTo>
                  <a:cubicBezTo>
                    <a:pt x="8413" y="5502"/>
                    <a:pt x="8446" y="5401"/>
                    <a:pt x="8480" y="5326"/>
                  </a:cubicBezTo>
                  <a:lnTo>
                    <a:pt x="8345" y="5258"/>
                  </a:lnTo>
                  <a:close/>
                  <a:moveTo>
                    <a:pt x="7782" y="6554"/>
                  </a:moveTo>
                  <a:lnTo>
                    <a:pt x="7462" y="7185"/>
                  </a:lnTo>
                  <a:lnTo>
                    <a:pt x="7605" y="7252"/>
                  </a:lnTo>
                  <a:cubicBezTo>
                    <a:pt x="7715" y="7042"/>
                    <a:pt x="7815" y="6832"/>
                    <a:pt x="7925" y="6588"/>
                  </a:cubicBezTo>
                  <a:lnTo>
                    <a:pt x="7782" y="6554"/>
                  </a:lnTo>
                  <a:close/>
                  <a:moveTo>
                    <a:pt x="7151" y="7816"/>
                  </a:moveTo>
                  <a:cubicBezTo>
                    <a:pt x="7042" y="7992"/>
                    <a:pt x="6941" y="8203"/>
                    <a:pt x="6798" y="8413"/>
                  </a:cubicBezTo>
                  <a:lnTo>
                    <a:pt x="6941" y="8480"/>
                  </a:lnTo>
                  <a:cubicBezTo>
                    <a:pt x="7042" y="8270"/>
                    <a:pt x="7185" y="8060"/>
                    <a:pt x="7294" y="7849"/>
                  </a:cubicBezTo>
                  <a:lnTo>
                    <a:pt x="7151" y="7816"/>
                  </a:lnTo>
                  <a:close/>
                  <a:moveTo>
                    <a:pt x="6411" y="8977"/>
                  </a:moveTo>
                  <a:cubicBezTo>
                    <a:pt x="6276" y="9187"/>
                    <a:pt x="6133" y="9355"/>
                    <a:pt x="5990" y="9532"/>
                  </a:cubicBezTo>
                  <a:lnTo>
                    <a:pt x="6099" y="9608"/>
                  </a:lnTo>
                  <a:cubicBezTo>
                    <a:pt x="6242" y="9431"/>
                    <a:pt x="6377" y="9254"/>
                    <a:pt x="6520" y="9078"/>
                  </a:cubicBezTo>
                  <a:lnTo>
                    <a:pt x="6411" y="8977"/>
                  </a:lnTo>
                  <a:close/>
                  <a:moveTo>
                    <a:pt x="5502" y="10028"/>
                  </a:moveTo>
                  <a:cubicBezTo>
                    <a:pt x="5325" y="10163"/>
                    <a:pt x="5149" y="10339"/>
                    <a:pt x="4981" y="10449"/>
                  </a:cubicBezTo>
                  <a:lnTo>
                    <a:pt x="5048" y="10583"/>
                  </a:lnTo>
                  <a:cubicBezTo>
                    <a:pt x="5258" y="10449"/>
                    <a:pt x="5435" y="10272"/>
                    <a:pt x="5611" y="10129"/>
                  </a:cubicBezTo>
                  <a:lnTo>
                    <a:pt x="5502" y="10028"/>
                  </a:lnTo>
                  <a:close/>
                  <a:moveTo>
                    <a:pt x="101" y="10373"/>
                  </a:moveTo>
                  <a:lnTo>
                    <a:pt x="0" y="10482"/>
                  </a:lnTo>
                  <a:cubicBezTo>
                    <a:pt x="101" y="10583"/>
                    <a:pt x="244" y="10726"/>
                    <a:pt x="387" y="10827"/>
                  </a:cubicBezTo>
                  <a:lnTo>
                    <a:pt x="488" y="10726"/>
                  </a:lnTo>
                  <a:cubicBezTo>
                    <a:pt x="354" y="10617"/>
                    <a:pt x="211" y="10516"/>
                    <a:pt x="101" y="10373"/>
                  </a:cubicBezTo>
                  <a:close/>
                  <a:moveTo>
                    <a:pt x="4383" y="10827"/>
                  </a:moveTo>
                  <a:cubicBezTo>
                    <a:pt x="4173" y="10937"/>
                    <a:pt x="3963" y="11038"/>
                    <a:pt x="3752" y="11113"/>
                  </a:cubicBezTo>
                  <a:lnTo>
                    <a:pt x="3820" y="11248"/>
                  </a:lnTo>
                  <a:cubicBezTo>
                    <a:pt x="4030" y="11181"/>
                    <a:pt x="4240" y="11080"/>
                    <a:pt x="4451" y="10970"/>
                  </a:cubicBezTo>
                  <a:lnTo>
                    <a:pt x="4383" y="10827"/>
                  </a:lnTo>
                  <a:close/>
                  <a:moveTo>
                    <a:pt x="1086" y="11038"/>
                  </a:moveTo>
                  <a:lnTo>
                    <a:pt x="1018" y="11181"/>
                  </a:lnTo>
                  <a:cubicBezTo>
                    <a:pt x="1229" y="11290"/>
                    <a:pt x="1473" y="11357"/>
                    <a:pt x="1683" y="11391"/>
                  </a:cubicBezTo>
                  <a:lnTo>
                    <a:pt x="1717" y="11248"/>
                  </a:lnTo>
                  <a:cubicBezTo>
                    <a:pt x="1506" y="11214"/>
                    <a:pt x="1296" y="11147"/>
                    <a:pt x="1086" y="11038"/>
                  </a:cubicBezTo>
                  <a:close/>
                  <a:moveTo>
                    <a:pt x="3088" y="11290"/>
                  </a:moveTo>
                  <a:cubicBezTo>
                    <a:pt x="2877" y="11324"/>
                    <a:pt x="2667" y="11324"/>
                    <a:pt x="2490" y="11324"/>
                  </a:cubicBezTo>
                  <a:lnTo>
                    <a:pt x="2415" y="11324"/>
                  </a:lnTo>
                  <a:lnTo>
                    <a:pt x="2415" y="11458"/>
                  </a:lnTo>
                  <a:lnTo>
                    <a:pt x="2490" y="11458"/>
                  </a:lnTo>
                  <a:cubicBezTo>
                    <a:pt x="2701" y="11458"/>
                    <a:pt x="2911" y="11458"/>
                    <a:pt x="3121" y="11425"/>
                  </a:cubicBezTo>
                  <a:lnTo>
                    <a:pt x="3088" y="112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6696973" y="2465086"/>
              <a:ext cx="338498" cy="134940"/>
            </a:xfrm>
            <a:custGeom>
              <a:avLst/>
              <a:gdLst/>
              <a:ahLst/>
              <a:cxnLst/>
              <a:rect l="l" t="t" r="r" b="b"/>
              <a:pathLst>
                <a:path w="5890" h="2348" extrusionOk="0">
                  <a:moveTo>
                    <a:pt x="5889" y="0"/>
                  </a:moveTo>
                  <a:lnTo>
                    <a:pt x="1018" y="1085"/>
                  </a:lnTo>
                  <a:lnTo>
                    <a:pt x="0" y="2347"/>
                  </a:lnTo>
                  <a:lnTo>
                    <a:pt x="0" y="2347"/>
                  </a:lnTo>
                  <a:lnTo>
                    <a:pt x="5889"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6726972" y="2465086"/>
              <a:ext cx="308499" cy="62412"/>
            </a:xfrm>
            <a:custGeom>
              <a:avLst/>
              <a:gdLst/>
              <a:ahLst/>
              <a:cxnLst/>
              <a:rect l="l" t="t" r="r" b="b"/>
              <a:pathLst>
                <a:path w="5368" h="1086" extrusionOk="0">
                  <a:moveTo>
                    <a:pt x="0" y="0"/>
                  </a:moveTo>
                  <a:lnTo>
                    <a:pt x="496" y="1085"/>
                  </a:lnTo>
                  <a:lnTo>
                    <a:pt x="53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6696973" y="2465086"/>
              <a:ext cx="338498" cy="134940"/>
            </a:xfrm>
            <a:custGeom>
              <a:avLst/>
              <a:gdLst/>
              <a:ahLst/>
              <a:cxnLst/>
              <a:rect l="l" t="t" r="r" b="b"/>
              <a:pathLst>
                <a:path w="5890" h="2348" extrusionOk="0">
                  <a:moveTo>
                    <a:pt x="5889" y="0"/>
                  </a:moveTo>
                  <a:lnTo>
                    <a:pt x="1187" y="1682"/>
                  </a:lnTo>
                  <a:lnTo>
                    <a:pt x="0" y="2347"/>
                  </a:lnTo>
                  <a:lnTo>
                    <a:pt x="0" y="2347"/>
                  </a:lnTo>
                  <a:lnTo>
                    <a:pt x="1397" y="2069"/>
                  </a:lnTo>
                  <a:lnTo>
                    <a:pt x="5889"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6765133" y="2465086"/>
              <a:ext cx="270339" cy="173559"/>
            </a:xfrm>
            <a:custGeom>
              <a:avLst/>
              <a:gdLst/>
              <a:ahLst/>
              <a:cxnLst/>
              <a:rect l="l" t="t" r="r" b="b"/>
              <a:pathLst>
                <a:path w="4704" h="3020" extrusionOk="0">
                  <a:moveTo>
                    <a:pt x="4703" y="0"/>
                  </a:moveTo>
                  <a:lnTo>
                    <a:pt x="1" y="1682"/>
                  </a:lnTo>
                  <a:lnTo>
                    <a:pt x="707" y="3020"/>
                  </a:lnTo>
                  <a:lnTo>
                    <a:pt x="47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5258295" y="2978079"/>
            <a:ext cx="33907" cy="38218"/>
          </a:xfrm>
          <a:custGeom>
            <a:avLst/>
            <a:gdLst/>
            <a:ahLst/>
            <a:cxnLst/>
            <a:rect l="l" t="t" r="r" b="b"/>
            <a:pathLst>
              <a:path w="590" h="665" extrusionOk="0">
                <a:moveTo>
                  <a:pt x="379" y="0"/>
                </a:moveTo>
                <a:lnTo>
                  <a:pt x="211" y="169"/>
                </a:lnTo>
                <a:lnTo>
                  <a:pt x="0" y="101"/>
                </a:lnTo>
                <a:lnTo>
                  <a:pt x="101" y="312"/>
                </a:lnTo>
                <a:lnTo>
                  <a:pt x="0" y="522"/>
                </a:lnTo>
                <a:lnTo>
                  <a:pt x="0" y="522"/>
                </a:lnTo>
                <a:lnTo>
                  <a:pt x="211" y="488"/>
                </a:lnTo>
                <a:lnTo>
                  <a:pt x="379" y="665"/>
                </a:lnTo>
                <a:lnTo>
                  <a:pt x="421" y="421"/>
                </a:lnTo>
                <a:lnTo>
                  <a:pt x="589" y="312"/>
                </a:lnTo>
                <a:lnTo>
                  <a:pt x="421" y="211"/>
                </a:lnTo>
                <a:lnTo>
                  <a:pt x="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7213033" y="2775246"/>
            <a:ext cx="32471" cy="24252"/>
          </a:xfrm>
          <a:custGeom>
            <a:avLst/>
            <a:gdLst/>
            <a:ahLst/>
            <a:cxnLst/>
            <a:rect l="l" t="t" r="r" b="b"/>
            <a:pathLst>
              <a:path w="565" h="422" extrusionOk="0">
                <a:moveTo>
                  <a:pt x="287" y="1"/>
                </a:moveTo>
                <a:cubicBezTo>
                  <a:pt x="1" y="1"/>
                  <a:pt x="1" y="421"/>
                  <a:pt x="287" y="421"/>
                </a:cubicBezTo>
                <a:cubicBezTo>
                  <a:pt x="564" y="421"/>
                  <a:pt x="564"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523428" y="3262592"/>
            <a:ext cx="29999" cy="2419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4980313" y="3488512"/>
            <a:ext cx="31953" cy="24252"/>
          </a:xfrm>
          <a:custGeom>
            <a:avLst/>
            <a:gdLst/>
            <a:ahLst/>
            <a:cxnLst/>
            <a:rect l="l" t="t" r="r" b="b"/>
            <a:pathLst>
              <a:path w="556" h="422" extrusionOk="0">
                <a:moveTo>
                  <a:pt x="278" y="1"/>
                </a:moveTo>
                <a:cubicBezTo>
                  <a:pt x="0" y="1"/>
                  <a:pt x="0" y="421"/>
                  <a:pt x="278" y="421"/>
                </a:cubicBezTo>
                <a:cubicBezTo>
                  <a:pt x="555" y="421"/>
                  <a:pt x="55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8659548" y="12506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6121221" y="1210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5863282" y="1949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830025" y="2426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5968775" y="3475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5851219" y="1324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5811080" y="3073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6059343" y="2787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6109227" y="2809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6161974" y="2809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6214720" y="2809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6266854" y="2809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6319600" y="2809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6372347" y="2809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6424480" y="2809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6477226" y="2809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6527724" y="2809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6579857" y="2809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6622858" y="2809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6653798" y="2787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8003584" y="3919755"/>
            <a:ext cx="34746" cy="189042"/>
          </a:xfrm>
          <a:custGeom>
            <a:avLst/>
            <a:gdLst/>
            <a:ahLst/>
            <a:cxnLst/>
            <a:rect l="l" t="t" r="r" b="b"/>
            <a:pathLst>
              <a:path w="329" h="1790" extrusionOk="0">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7926700" y="3996639"/>
            <a:ext cx="188408" cy="35274"/>
          </a:xfrm>
          <a:custGeom>
            <a:avLst/>
            <a:gdLst/>
            <a:ahLst/>
            <a:cxnLst/>
            <a:rect l="l" t="t" r="r" b="b"/>
            <a:pathLst>
              <a:path w="1784" h="334" extrusionOk="0">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13"/>
          <p:cNvGrpSpPr/>
          <p:nvPr/>
        </p:nvGrpSpPr>
        <p:grpSpPr>
          <a:xfrm>
            <a:off x="6916118" y="4006777"/>
            <a:ext cx="983335" cy="889553"/>
            <a:chOff x="6916118" y="4006777"/>
            <a:chExt cx="983335" cy="889553"/>
          </a:xfrm>
        </p:grpSpPr>
        <p:sp>
          <p:nvSpPr>
            <p:cNvPr id="1008" name="Google Shape;1008;p13"/>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13"/>
          <p:cNvSpPr/>
          <p:nvPr/>
        </p:nvSpPr>
        <p:spPr>
          <a:xfrm>
            <a:off x="8235631" y="2129343"/>
            <a:ext cx="34746" cy="189042"/>
          </a:xfrm>
          <a:custGeom>
            <a:avLst/>
            <a:gdLst/>
            <a:ahLst/>
            <a:cxnLst/>
            <a:rect l="l" t="t" r="r" b="b"/>
            <a:pathLst>
              <a:path w="329" h="1790" extrusionOk="0">
                <a:moveTo>
                  <a:pt x="164" y="1"/>
                </a:moveTo>
                <a:cubicBezTo>
                  <a:pt x="69" y="1"/>
                  <a:pt x="1" y="68"/>
                  <a:pt x="1" y="164"/>
                </a:cubicBezTo>
                <a:lnTo>
                  <a:pt x="1" y="1620"/>
                </a:lnTo>
                <a:cubicBezTo>
                  <a:pt x="1" y="1716"/>
                  <a:pt x="69" y="1789"/>
                  <a:pt x="164" y="1789"/>
                </a:cubicBezTo>
                <a:cubicBezTo>
                  <a:pt x="232" y="1789"/>
                  <a:pt x="328" y="1716"/>
                  <a:pt x="328" y="1620"/>
                </a:cubicBezTo>
                <a:lnTo>
                  <a:pt x="328" y="164"/>
                </a:lnTo>
                <a:cubicBezTo>
                  <a:pt x="328" y="68"/>
                  <a:pt x="232"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8158219" y="2206227"/>
            <a:ext cx="188936" cy="34640"/>
          </a:xfrm>
          <a:custGeom>
            <a:avLst/>
            <a:gdLst/>
            <a:ahLst/>
            <a:cxnLst/>
            <a:rect l="l" t="t" r="r" b="b"/>
            <a:pathLst>
              <a:path w="1789" h="328" extrusionOk="0">
                <a:moveTo>
                  <a:pt x="141" y="1"/>
                </a:moveTo>
                <a:cubicBezTo>
                  <a:pt x="74" y="1"/>
                  <a:pt x="0" y="74"/>
                  <a:pt x="0" y="164"/>
                </a:cubicBezTo>
                <a:cubicBezTo>
                  <a:pt x="0" y="260"/>
                  <a:pt x="74" y="328"/>
                  <a:pt x="141" y="328"/>
                </a:cubicBezTo>
                <a:lnTo>
                  <a:pt x="1625" y="328"/>
                </a:lnTo>
                <a:cubicBezTo>
                  <a:pt x="1721" y="328"/>
                  <a:pt x="1789" y="260"/>
                  <a:pt x="1789" y="164"/>
                </a:cubicBezTo>
                <a:cubicBezTo>
                  <a:pt x="1789" y="74"/>
                  <a:pt x="1721" y="1"/>
                  <a:pt x="1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8272595" y="3087542"/>
            <a:ext cx="831996" cy="1044905"/>
          </a:xfrm>
          <a:custGeom>
            <a:avLst/>
            <a:gdLst/>
            <a:ahLst/>
            <a:cxnLst/>
            <a:rect l="l" t="t" r="r" b="b"/>
            <a:pathLst>
              <a:path w="7878" h="9894" extrusionOk="0">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8349479" y="3111727"/>
            <a:ext cx="732405" cy="686148"/>
          </a:xfrm>
          <a:custGeom>
            <a:avLst/>
            <a:gdLst/>
            <a:ahLst/>
            <a:cxnLst/>
            <a:rect l="l" t="t" r="r" b="b"/>
            <a:pathLst>
              <a:path w="6935" h="6497" extrusionOk="0">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8292238" y="3432464"/>
            <a:ext cx="584129" cy="682980"/>
          </a:xfrm>
          <a:custGeom>
            <a:avLst/>
            <a:gdLst/>
            <a:ahLst/>
            <a:cxnLst/>
            <a:rect l="l" t="t" r="r" b="b"/>
            <a:pathLst>
              <a:path w="5531" h="6467" extrusionOk="0">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8349479" y="3144677"/>
            <a:ext cx="715191" cy="653198"/>
          </a:xfrm>
          <a:custGeom>
            <a:avLst/>
            <a:gdLst/>
            <a:ahLst/>
            <a:cxnLst/>
            <a:rect l="l" t="t" r="r" b="b"/>
            <a:pathLst>
              <a:path w="6772" h="6185" extrusionOk="0">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8349479" y="3432464"/>
            <a:ext cx="566175" cy="613911"/>
          </a:xfrm>
          <a:custGeom>
            <a:avLst/>
            <a:gdLst/>
            <a:ahLst/>
            <a:cxnLst/>
            <a:rect l="l" t="t" r="r" b="b"/>
            <a:pathLst>
              <a:path w="5361" h="5813" extrusionOk="0">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8421611" y="3229271"/>
            <a:ext cx="186613" cy="226005"/>
          </a:xfrm>
          <a:custGeom>
            <a:avLst/>
            <a:gdLst/>
            <a:ahLst/>
            <a:cxnLst/>
            <a:rect l="l" t="t" r="r" b="b"/>
            <a:pathLst>
              <a:path w="1767" h="2140" extrusionOk="0">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8461531" y="3251343"/>
            <a:ext cx="185979" cy="225900"/>
          </a:xfrm>
          <a:custGeom>
            <a:avLst/>
            <a:gdLst/>
            <a:ahLst/>
            <a:cxnLst/>
            <a:rect l="l" t="t" r="r" b="b"/>
            <a:pathLst>
              <a:path w="1761" h="2139" extrusionOk="0">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8498495" y="3283554"/>
            <a:ext cx="186613" cy="226533"/>
          </a:xfrm>
          <a:custGeom>
            <a:avLst/>
            <a:gdLst/>
            <a:ahLst/>
            <a:cxnLst/>
            <a:rect l="l" t="t" r="r" b="b"/>
            <a:pathLst>
              <a:path w="1767" h="2145" extrusionOk="0">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8540739" y="3310907"/>
            <a:ext cx="186613" cy="223576"/>
          </a:xfrm>
          <a:custGeom>
            <a:avLst/>
            <a:gdLst/>
            <a:ahLst/>
            <a:cxnLst/>
            <a:rect l="l" t="t" r="r" b="b"/>
            <a:pathLst>
              <a:path w="1767" h="2117" extrusionOk="0">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8587841" y="3340689"/>
            <a:ext cx="186613" cy="223576"/>
          </a:xfrm>
          <a:custGeom>
            <a:avLst/>
            <a:gdLst/>
            <a:ahLst/>
            <a:cxnLst/>
            <a:rect l="l" t="t" r="r" b="b"/>
            <a:pathLst>
              <a:path w="1767" h="2117" extrusionOk="0">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8623009" y="3374590"/>
            <a:ext cx="185979" cy="224844"/>
          </a:xfrm>
          <a:custGeom>
            <a:avLst/>
            <a:gdLst/>
            <a:ahLst/>
            <a:cxnLst/>
            <a:rect l="l" t="t" r="r" b="b"/>
            <a:pathLst>
              <a:path w="1761" h="2129" extrusionOk="0">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8664725" y="3400359"/>
            <a:ext cx="188936" cy="223471"/>
          </a:xfrm>
          <a:custGeom>
            <a:avLst/>
            <a:gdLst/>
            <a:ahLst/>
            <a:cxnLst/>
            <a:rect l="l" t="t" r="r" b="b"/>
            <a:pathLst>
              <a:path w="1789" h="2116" extrusionOk="0">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8704645" y="3427712"/>
            <a:ext cx="186613" cy="225900"/>
          </a:xfrm>
          <a:custGeom>
            <a:avLst/>
            <a:gdLst/>
            <a:ahLst/>
            <a:cxnLst/>
            <a:rect l="l" t="t" r="r" b="b"/>
            <a:pathLst>
              <a:path w="1767" h="2139" extrusionOk="0">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8742137" y="3457494"/>
            <a:ext cx="185979" cy="223576"/>
          </a:xfrm>
          <a:custGeom>
            <a:avLst/>
            <a:gdLst/>
            <a:ahLst/>
            <a:cxnLst/>
            <a:rect l="l" t="t" r="r" b="b"/>
            <a:pathLst>
              <a:path w="1761" h="2117" extrusionOk="0">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8781530" y="3491078"/>
            <a:ext cx="186613" cy="224527"/>
          </a:xfrm>
          <a:custGeom>
            <a:avLst/>
            <a:gdLst/>
            <a:ahLst/>
            <a:cxnLst/>
            <a:rect l="l" t="t" r="r" b="b"/>
            <a:pathLst>
              <a:path w="1767" h="2126" extrusionOk="0">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8342298" y="3446405"/>
            <a:ext cx="64528" cy="266876"/>
          </a:xfrm>
          <a:custGeom>
            <a:avLst/>
            <a:gdLst/>
            <a:ahLst/>
            <a:cxnLst/>
            <a:rect l="l" t="t" r="r" b="b"/>
            <a:pathLst>
              <a:path w="611" h="2527" extrusionOk="0">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354865" y="3440280"/>
            <a:ext cx="66851" cy="263391"/>
          </a:xfrm>
          <a:custGeom>
            <a:avLst/>
            <a:gdLst/>
            <a:ahLst/>
            <a:cxnLst/>
            <a:rect l="l" t="t" r="r" b="b"/>
            <a:pathLst>
              <a:path w="633" h="2494" extrusionOk="0">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8419182" y="3766931"/>
            <a:ext cx="372486" cy="266876"/>
          </a:xfrm>
          <a:custGeom>
            <a:avLst/>
            <a:gdLst/>
            <a:ahLst/>
            <a:cxnLst/>
            <a:rect l="l" t="t" r="r" b="b"/>
            <a:pathLst>
              <a:path w="3527" h="2527" extrusionOk="0">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8349479" y="3760172"/>
            <a:ext cx="387377" cy="290956"/>
          </a:xfrm>
          <a:custGeom>
            <a:avLst/>
            <a:gdLst/>
            <a:ahLst/>
            <a:cxnLst/>
            <a:rect l="l" t="t" r="r" b="b"/>
            <a:pathLst>
              <a:path w="3668" h="2755" extrusionOk="0">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8786810" y="3788898"/>
            <a:ext cx="47208" cy="179959"/>
          </a:xfrm>
          <a:custGeom>
            <a:avLst/>
            <a:gdLst/>
            <a:ahLst/>
            <a:cxnLst/>
            <a:rect l="l" t="t" r="r" b="b"/>
            <a:pathLst>
              <a:path w="447" h="1704" extrusionOk="0">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8751642" y="3761968"/>
            <a:ext cx="47208" cy="180065"/>
          </a:xfrm>
          <a:custGeom>
            <a:avLst/>
            <a:gdLst/>
            <a:ahLst/>
            <a:cxnLst/>
            <a:rect l="l" t="t" r="r" b="b"/>
            <a:pathLst>
              <a:path w="447" h="1705" extrusionOk="0">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17107" y="3734826"/>
            <a:ext cx="44779" cy="179854"/>
          </a:xfrm>
          <a:custGeom>
            <a:avLst/>
            <a:gdLst/>
            <a:ahLst/>
            <a:cxnLst/>
            <a:rect l="l" t="t" r="r" b="b"/>
            <a:pathLst>
              <a:path w="424" h="1703" extrusionOk="0">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8679616" y="3708423"/>
            <a:ext cx="47736" cy="178798"/>
          </a:xfrm>
          <a:custGeom>
            <a:avLst/>
            <a:gdLst/>
            <a:ahLst/>
            <a:cxnLst/>
            <a:rect l="l" t="t" r="r" b="b"/>
            <a:pathLst>
              <a:path w="452" h="1693" extrusionOk="0">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8644976" y="3680965"/>
            <a:ext cx="47208" cy="181227"/>
          </a:xfrm>
          <a:custGeom>
            <a:avLst/>
            <a:gdLst/>
            <a:ahLst/>
            <a:cxnLst/>
            <a:rect l="l" t="t" r="r" b="b"/>
            <a:pathLst>
              <a:path w="447" h="1716" extrusionOk="0">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8610441" y="3653506"/>
            <a:ext cx="44779" cy="181332"/>
          </a:xfrm>
          <a:custGeom>
            <a:avLst/>
            <a:gdLst/>
            <a:ahLst/>
            <a:cxnLst/>
            <a:rect l="l" t="t" r="r" b="b"/>
            <a:pathLst>
              <a:path w="424" h="1717" extrusionOk="0">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8572950" y="3626153"/>
            <a:ext cx="47208" cy="181860"/>
          </a:xfrm>
          <a:custGeom>
            <a:avLst/>
            <a:gdLst/>
            <a:ahLst/>
            <a:cxnLst/>
            <a:rect l="l" t="t" r="r" b="b"/>
            <a:pathLst>
              <a:path w="447" h="1722" extrusionOk="0">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8538415" y="3599328"/>
            <a:ext cx="47102" cy="181227"/>
          </a:xfrm>
          <a:custGeom>
            <a:avLst/>
            <a:gdLst/>
            <a:ahLst/>
            <a:cxnLst/>
            <a:rect l="l" t="t" r="r" b="b"/>
            <a:pathLst>
              <a:path w="446" h="1716" extrusionOk="0">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8503775" y="3573243"/>
            <a:ext cx="47208" cy="179959"/>
          </a:xfrm>
          <a:custGeom>
            <a:avLst/>
            <a:gdLst/>
            <a:ahLst/>
            <a:cxnLst/>
            <a:rect l="l" t="t" r="r" b="b"/>
            <a:pathLst>
              <a:path w="447" h="1704" extrusionOk="0">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8466284" y="3545890"/>
            <a:ext cx="47208" cy="179854"/>
          </a:xfrm>
          <a:custGeom>
            <a:avLst/>
            <a:gdLst/>
            <a:ahLst/>
            <a:cxnLst/>
            <a:rect l="l" t="t" r="r" b="b"/>
            <a:pathLst>
              <a:path w="447" h="1703" extrusionOk="0">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8394152" y="3223990"/>
            <a:ext cx="47208" cy="47736"/>
          </a:xfrm>
          <a:custGeom>
            <a:avLst/>
            <a:gdLst/>
            <a:ahLst/>
            <a:cxnLst/>
            <a:rect l="l" t="t" r="r" b="b"/>
            <a:pathLst>
              <a:path w="447" h="452" extrusionOk="0">
                <a:moveTo>
                  <a:pt x="238" y="0"/>
                </a:moveTo>
                <a:cubicBezTo>
                  <a:pt x="97" y="0"/>
                  <a:pt x="1" y="96"/>
                  <a:pt x="1" y="214"/>
                </a:cubicBezTo>
                <a:cubicBezTo>
                  <a:pt x="1" y="356"/>
                  <a:pt x="97" y="451"/>
                  <a:pt x="238" y="451"/>
                </a:cubicBezTo>
                <a:cubicBezTo>
                  <a:pt x="356" y="451"/>
                  <a:pt x="446" y="356"/>
                  <a:pt x="446" y="214"/>
                </a:cubicBezTo>
                <a:cubicBezTo>
                  <a:pt x="446" y="96"/>
                  <a:pt x="356"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8202892" y="4068237"/>
            <a:ext cx="50165" cy="47208"/>
          </a:xfrm>
          <a:custGeom>
            <a:avLst/>
            <a:gdLst/>
            <a:ahLst/>
            <a:cxnLst/>
            <a:rect l="l" t="t" r="r" b="b"/>
            <a:pathLst>
              <a:path w="475" h="447" extrusionOk="0">
                <a:moveTo>
                  <a:pt x="238" y="1"/>
                </a:moveTo>
                <a:cubicBezTo>
                  <a:pt x="119" y="1"/>
                  <a:pt x="1" y="97"/>
                  <a:pt x="1" y="238"/>
                </a:cubicBezTo>
                <a:cubicBezTo>
                  <a:pt x="1" y="356"/>
                  <a:pt x="119" y="447"/>
                  <a:pt x="238" y="447"/>
                </a:cubicBezTo>
                <a:cubicBezTo>
                  <a:pt x="356" y="447"/>
                  <a:pt x="474" y="356"/>
                  <a:pt x="474" y="238"/>
                </a:cubicBezTo>
                <a:cubicBezTo>
                  <a:pt x="474" y="97"/>
                  <a:pt x="35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txBox="1">
            <a:spLocks noGrp="1"/>
          </p:cNvSpPr>
          <p:nvPr>
            <p:ph type="title" idx="15"/>
          </p:nvPr>
        </p:nvSpPr>
        <p:spPr>
          <a:xfrm>
            <a:off x="713225" y="445025"/>
            <a:ext cx="772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050"/>
        <p:cNvGrpSpPr/>
        <p:nvPr/>
      </p:nvGrpSpPr>
      <p:grpSpPr>
        <a:xfrm>
          <a:off x="0" y="0"/>
          <a:ext cx="0" cy="0"/>
          <a:chOff x="0" y="0"/>
          <a:chExt cx="0" cy="0"/>
        </a:xfrm>
      </p:grpSpPr>
      <p:sp>
        <p:nvSpPr>
          <p:cNvPr id="1051" name="Google Shape;1051;p14"/>
          <p:cNvSpPr/>
          <p:nvPr/>
        </p:nvSpPr>
        <p:spPr>
          <a:xfrm flipH="1">
            <a:off x="-1753" y="4554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flipH="1">
            <a:off x="697313" y="729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flipH="1">
            <a:off x="1747622" y="1927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flipH="1">
            <a:off x="125461" y="10982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8557538" y="4554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7979792" y="729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6808622" y="1927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8507148" y="10982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426075" y="703835"/>
            <a:ext cx="58706" cy="55640"/>
          </a:xfrm>
          <a:custGeom>
            <a:avLst/>
            <a:gdLst/>
            <a:ahLst/>
            <a:cxnLst/>
            <a:rect l="l" t="t" r="r" b="b"/>
            <a:pathLst>
              <a:path w="632" h="599" extrusionOk="0">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032637" y="262086"/>
            <a:ext cx="61772" cy="55547"/>
          </a:xfrm>
          <a:custGeom>
            <a:avLst/>
            <a:gdLst/>
            <a:ahLst/>
            <a:cxnLst/>
            <a:rect l="l" t="t" r="r" b="b"/>
            <a:pathLst>
              <a:path w="665" h="598" extrusionOk="0">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flipH="1">
            <a:off x="7491971" y="296552"/>
            <a:ext cx="592360" cy="227481"/>
          </a:xfrm>
          <a:custGeom>
            <a:avLst/>
            <a:gdLst/>
            <a:ahLst/>
            <a:cxnLst/>
            <a:rect l="l" t="t" r="r" b="b"/>
            <a:pathLst>
              <a:path w="6377" h="2449" extrusionOk="0">
                <a:moveTo>
                  <a:pt x="0" y="0"/>
                </a:moveTo>
                <a:lnTo>
                  <a:pt x="3222" y="2448"/>
                </a:lnTo>
                <a:lnTo>
                  <a:pt x="6377" y="2448"/>
                </a:lnTo>
                <a:lnTo>
                  <a:pt x="1616"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flipH="1">
            <a:off x="8146004" y="397334"/>
            <a:ext cx="290003" cy="100876"/>
          </a:xfrm>
          <a:custGeom>
            <a:avLst/>
            <a:gdLst/>
            <a:ahLst/>
            <a:cxnLst/>
            <a:rect l="l" t="t" r="r" b="b"/>
            <a:pathLst>
              <a:path w="3122" h="1086" extrusionOk="0">
                <a:moveTo>
                  <a:pt x="842" y="0"/>
                </a:moveTo>
                <a:lnTo>
                  <a:pt x="1" y="312"/>
                </a:lnTo>
                <a:lnTo>
                  <a:pt x="842" y="1052"/>
                </a:lnTo>
                <a:lnTo>
                  <a:pt x="3122" y="1086"/>
                </a:lnTo>
                <a:lnTo>
                  <a:pt x="3122" y="1086"/>
                </a:lnTo>
                <a:lnTo>
                  <a:pt x="842" y="0"/>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flipH="1">
            <a:off x="7205120" y="465328"/>
            <a:ext cx="1276216" cy="186054"/>
          </a:xfrm>
          <a:custGeom>
            <a:avLst/>
            <a:gdLst/>
            <a:ahLst/>
            <a:cxnLst/>
            <a:rect l="l" t="t" r="r" b="b"/>
            <a:pathLst>
              <a:path w="13739" h="2003" extrusionOk="0">
                <a:moveTo>
                  <a:pt x="1784" y="0"/>
                </a:moveTo>
                <a:cubicBezTo>
                  <a:pt x="1784" y="0"/>
                  <a:pt x="1" y="0"/>
                  <a:pt x="1" y="951"/>
                </a:cubicBezTo>
                <a:cubicBezTo>
                  <a:pt x="1" y="1935"/>
                  <a:pt x="1784" y="1969"/>
                  <a:pt x="1784" y="1969"/>
                </a:cubicBezTo>
                <a:lnTo>
                  <a:pt x="12056" y="2002"/>
                </a:lnTo>
                <a:cubicBezTo>
                  <a:pt x="12056" y="2002"/>
                  <a:pt x="13738" y="1969"/>
                  <a:pt x="13705" y="1472"/>
                </a:cubicBezTo>
                <a:cubicBezTo>
                  <a:pt x="13705" y="985"/>
                  <a:pt x="13175" y="917"/>
                  <a:pt x="13175" y="917"/>
                </a:cubicBezTo>
                <a:cubicBezTo>
                  <a:pt x="13175" y="917"/>
                  <a:pt x="12687" y="884"/>
                  <a:pt x="12409" y="421"/>
                </a:cubicBezTo>
                <a:cubicBezTo>
                  <a:pt x="12195" y="80"/>
                  <a:pt x="11412" y="38"/>
                  <a:pt x="11035" y="38"/>
                </a:cubicBezTo>
                <a:cubicBezTo>
                  <a:pt x="10909" y="38"/>
                  <a:pt x="10828" y="42"/>
                  <a:pt x="10828" y="42"/>
                </a:cubicBezTo>
                <a:cubicBezTo>
                  <a:pt x="8800" y="0"/>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flipH="1">
            <a:off x="7546587" y="609117"/>
            <a:ext cx="746371" cy="321948"/>
          </a:xfrm>
          <a:custGeom>
            <a:avLst/>
            <a:gdLst/>
            <a:ahLst/>
            <a:cxnLst/>
            <a:rect l="l" t="t" r="r" b="b"/>
            <a:pathLst>
              <a:path w="8035" h="3466" extrusionOk="0">
                <a:moveTo>
                  <a:pt x="4173" y="0"/>
                </a:moveTo>
                <a:lnTo>
                  <a:pt x="0" y="3289"/>
                </a:lnTo>
                <a:lnTo>
                  <a:pt x="1893" y="3466"/>
                </a:lnTo>
                <a:lnTo>
                  <a:pt x="8034" y="177"/>
                </a:lnTo>
                <a:lnTo>
                  <a:pt x="4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flipH="1">
            <a:off x="8288961" y="312900"/>
            <a:ext cx="163394" cy="191534"/>
          </a:xfrm>
          <a:custGeom>
            <a:avLst/>
            <a:gdLst/>
            <a:ahLst/>
            <a:cxnLst/>
            <a:rect l="l" t="t" r="r" b="b"/>
            <a:pathLst>
              <a:path w="1759" h="2062" extrusionOk="0">
                <a:moveTo>
                  <a:pt x="0" y="1"/>
                </a:moveTo>
                <a:lnTo>
                  <a:pt x="286" y="2062"/>
                </a:lnTo>
                <a:lnTo>
                  <a:pt x="1758" y="1751"/>
                </a:lnTo>
                <a:lnTo>
                  <a:pt x="741" y="13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flipH="1">
            <a:off x="8214741" y="553570"/>
            <a:ext cx="293161" cy="104034"/>
          </a:xfrm>
          <a:custGeom>
            <a:avLst/>
            <a:gdLst/>
            <a:ahLst/>
            <a:cxnLst/>
            <a:rect l="l" t="t" r="r" b="b"/>
            <a:pathLst>
              <a:path w="3156" h="1120" extrusionOk="0">
                <a:moveTo>
                  <a:pt x="884" y="1"/>
                </a:moveTo>
                <a:lnTo>
                  <a:pt x="1" y="775"/>
                </a:lnTo>
                <a:lnTo>
                  <a:pt x="842" y="1120"/>
                </a:lnTo>
                <a:lnTo>
                  <a:pt x="3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flipH="1">
            <a:off x="8142850" y="514558"/>
            <a:ext cx="25916" cy="25823"/>
          </a:xfrm>
          <a:custGeom>
            <a:avLst/>
            <a:gdLst/>
            <a:ahLst/>
            <a:cxnLst/>
            <a:rect l="l" t="t" r="r" b="b"/>
            <a:pathLst>
              <a:path w="279" h="278" extrusionOk="0">
                <a:moveTo>
                  <a:pt x="35" y="0"/>
                </a:moveTo>
                <a:cubicBezTo>
                  <a:pt x="35" y="0"/>
                  <a:pt x="1" y="34"/>
                  <a:pt x="1" y="68"/>
                </a:cubicBezTo>
                <a:lnTo>
                  <a:pt x="1" y="211"/>
                </a:lnTo>
                <a:cubicBezTo>
                  <a:pt x="1" y="244"/>
                  <a:pt x="35" y="278"/>
                  <a:pt x="35" y="278"/>
                </a:cubicBezTo>
                <a:lnTo>
                  <a:pt x="211" y="278"/>
                </a:lnTo>
                <a:cubicBezTo>
                  <a:pt x="245" y="278"/>
                  <a:pt x="279" y="244"/>
                  <a:pt x="279" y="211"/>
                </a:cubicBezTo>
                <a:lnTo>
                  <a:pt x="279" y="68"/>
                </a:lnTo>
                <a:cubicBezTo>
                  <a:pt x="279" y="34"/>
                  <a:pt x="245"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flipH="1">
            <a:off x="8074112" y="514558"/>
            <a:ext cx="23501" cy="25823"/>
          </a:xfrm>
          <a:custGeom>
            <a:avLst/>
            <a:gdLst/>
            <a:ahLst/>
            <a:cxnLst/>
            <a:rect l="l" t="t" r="r" b="b"/>
            <a:pathLst>
              <a:path w="253" h="278" extrusionOk="0">
                <a:moveTo>
                  <a:pt x="43" y="0"/>
                </a:moveTo>
                <a:cubicBezTo>
                  <a:pt x="0" y="0"/>
                  <a:pt x="0" y="34"/>
                  <a:pt x="0" y="68"/>
                </a:cubicBezTo>
                <a:lnTo>
                  <a:pt x="0" y="211"/>
                </a:lnTo>
                <a:cubicBezTo>
                  <a:pt x="0" y="244"/>
                  <a:pt x="0" y="278"/>
                  <a:pt x="43" y="278"/>
                </a:cubicBezTo>
                <a:lnTo>
                  <a:pt x="211" y="278"/>
                </a:lnTo>
                <a:cubicBezTo>
                  <a:pt x="253" y="278"/>
                  <a:pt x="253" y="244"/>
                  <a:pt x="253" y="211"/>
                </a:cubicBezTo>
                <a:lnTo>
                  <a:pt x="253" y="68"/>
                </a:lnTo>
                <a:cubicBezTo>
                  <a:pt x="253" y="34"/>
                  <a:pt x="253"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flipH="1">
            <a:off x="8002960" y="514558"/>
            <a:ext cx="25916" cy="25823"/>
          </a:xfrm>
          <a:custGeom>
            <a:avLst/>
            <a:gdLst/>
            <a:ahLst/>
            <a:cxnLst/>
            <a:rect l="l" t="t" r="r" b="b"/>
            <a:pathLst>
              <a:path w="279" h="278" extrusionOk="0">
                <a:moveTo>
                  <a:pt x="68" y="0"/>
                </a:moveTo>
                <a:cubicBezTo>
                  <a:pt x="34" y="0"/>
                  <a:pt x="34" y="34"/>
                  <a:pt x="34" y="68"/>
                </a:cubicBezTo>
                <a:lnTo>
                  <a:pt x="1" y="211"/>
                </a:lnTo>
                <a:cubicBezTo>
                  <a:pt x="1" y="244"/>
                  <a:pt x="34" y="278"/>
                  <a:pt x="68" y="278"/>
                </a:cubicBezTo>
                <a:lnTo>
                  <a:pt x="245" y="278"/>
                </a:lnTo>
                <a:cubicBezTo>
                  <a:pt x="245" y="278"/>
                  <a:pt x="278" y="244"/>
                  <a:pt x="278" y="211"/>
                </a:cubicBezTo>
                <a:lnTo>
                  <a:pt x="278" y="68"/>
                </a:lnTo>
                <a:cubicBezTo>
                  <a:pt x="278" y="34"/>
                  <a:pt x="278" y="0"/>
                  <a:pt x="245"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flipH="1">
            <a:off x="7931064" y="514558"/>
            <a:ext cx="25916" cy="25823"/>
          </a:xfrm>
          <a:custGeom>
            <a:avLst/>
            <a:gdLst/>
            <a:ahLst/>
            <a:cxnLst/>
            <a:rect l="l" t="t" r="r" b="b"/>
            <a:pathLst>
              <a:path w="279" h="278" extrusionOk="0">
                <a:moveTo>
                  <a:pt x="68" y="0"/>
                </a:moveTo>
                <a:cubicBezTo>
                  <a:pt x="34" y="0"/>
                  <a:pt x="1" y="34"/>
                  <a:pt x="1" y="68"/>
                </a:cubicBezTo>
                <a:lnTo>
                  <a:pt x="1" y="211"/>
                </a:lnTo>
                <a:cubicBezTo>
                  <a:pt x="1" y="244"/>
                  <a:pt x="34" y="278"/>
                  <a:pt x="68" y="278"/>
                </a:cubicBezTo>
                <a:lnTo>
                  <a:pt x="211" y="278"/>
                </a:lnTo>
                <a:cubicBezTo>
                  <a:pt x="245" y="278"/>
                  <a:pt x="278" y="244"/>
                  <a:pt x="278" y="211"/>
                </a:cubicBezTo>
                <a:lnTo>
                  <a:pt x="278" y="68"/>
                </a:lnTo>
                <a:cubicBezTo>
                  <a:pt x="278" y="34"/>
                  <a:pt x="245"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flipH="1">
            <a:off x="7859168" y="514558"/>
            <a:ext cx="26659" cy="25823"/>
          </a:xfrm>
          <a:custGeom>
            <a:avLst/>
            <a:gdLst/>
            <a:ahLst/>
            <a:cxnLst/>
            <a:rect l="l" t="t" r="r" b="b"/>
            <a:pathLst>
              <a:path w="287" h="278" extrusionOk="0">
                <a:moveTo>
                  <a:pt x="76" y="0"/>
                </a:moveTo>
                <a:cubicBezTo>
                  <a:pt x="34" y="0"/>
                  <a:pt x="0" y="34"/>
                  <a:pt x="0" y="68"/>
                </a:cubicBezTo>
                <a:lnTo>
                  <a:pt x="0" y="211"/>
                </a:lnTo>
                <a:cubicBezTo>
                  <a:pt x="0" y="244"/>
                  <a:pt x="34" y="278"/>
                  <a:pt x="76" y="278"/>
                </a:cubicBezTo>
                <a:lnTo>
                  <a:pt x="210" y="278"/>
                </a:lnTo>
                <a:cubicBezTo>
                  <a:pt x="244" y="278"/>
                  <a:pt x="286" y="244"/>
                  <a:pt x="286" y="211"/>
                </a:cubicBezTo>
                <a:lnTo>
                  <a:pt x="286" y="68"/>
                </a:lnTo>
                <a:cubicBezTo>
                  <a:pt x="286" y="34"/>
                  <a:pt x="244" y="0"/>
                  <a:pt x="210"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flipH="1">
            <a:off x="7788108" y="514558"/>
            <a:ext cx="25823" cy="25823"/>
          </a:xfrm>
          <a:custGeom>
            <a:avLst/>
            <a:gdLst/>
            <a:ahLst/>
            <a:cxnLst/>
            <a:rect l="l" t="t" r="r" b="b"/>
            <a:pathLst>
              <a:path w="278" h="278" extrusionOk="0">
                <a:moveTo>
                  <a:pt x="67" y="0"/>
                </a:moveTo>
                <a:cubicBezTo>
                  <a:pt x="34" y="0"/>
                  <a:pt x="0" y="34"/>
                  <a:pt x="0" y="68"/>
                </a:cubicBezTo>
                <a:lnTo>
                  <a:pt x="0" y="211"/>
                </a:lnTo>
                <a:cubicBezTo>
                  <a:pt x="0" y="244"/>
                  <a:pt x="34" y="278"/>
                  <a:pt x="67" y="278"/>
                </a:cubicBezTo>
                <a:lnTo>
                  <a:pt x="210" y="278"/>
                </a:lnTo>
                <a:cubicBezTo>
                  <a:pt x="244" y="278"/>
                  <a:pt x="278" y="244"/>
                  <a:pt x="278" y="244"/>
                </a:cubicBezTo>
                <a:lnTo>
                  <a:pt x="278" y="68"/>
                </a:lnTo>
                <a:cubicBezTo>
                  <a:pt x="278" y="34"/>
                  <a:pt x="244" y="0"/>
                  <a:pt x="210"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flipH="1">
            <a:off x="7716213" y="514558"/>
            <a:ext cx="25823" cy="25823"/>
          </a:xfrm>
          <a:custGeom>
            <a:avLst/>
            <a:gdLst/>
            <a:ahLst/>
            <a:cxnLst/>
            <a:rect l="l" t="t" r="r" b="b"/>
            <a:pathLst>
              <a:path w="278" h="278" extrusionOk="0">
                <a:moveTo>
                  <a:pt x="67" y="0"/>
                </a:moveTo>
                <a:cubicBezTo>
                  <a:pt x="34" y="0"/>
                  <a:pt x="0" y="34"/>
                  <a:pt x="0" y="68"/>
                </a:cubicBezTo>
                <a:lnTo>
                  <a:pt x="0" y="244"/>
                </a:lnTo>
                <a:cubicBezTo>
                  <a:pt x="0" y="278"/>
                  <a:pt x="34" y="278"/>
                  <a:pt x="67" y="278"/>
                </a:cubicBezTo>
                <a:lnTo>
                  <a:pt x="210" y="278"/>
                </a:lnTo>
                <a:cubicBezTo>
                  <a:pt x="244" y="278"/>
                  <a:pt x="278" y="278"/>
                  <a:pt x="278" y="244"/>
                </a:cubicBezTo>
                <a:lnTo>
                  <a:pt x="278" y="68"/>
                </a:lnTo>
                <a:cubicBezTo>
                  <a:pt x="278" y="34"/>
                  <a:pt x="244" y="34"/>
                  <a:pt x="210" y="34"/>
                </a:cubicBezTo>
                <a:lnTo>
                  <a:pt x="67" y="0"/>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flipH="1">
            <a:off x="7644317" y="517623"/>
            <a:ext cx="26659" cy="22757"/>
          </a:xfrm>
          <a:custGeom>
            <a:avLst/>
            <a:gdLst/>
            <a:ahLst/>
            <a:cxnLst/>
            <a:rect l="l" t="t" r="r" b="b"/>
            <a:pathLst>
              <a:path w="287" h="245" extrusionOk="0">
                <a:moveTo>
                  <a:pt x="34" y="1"/>
                </a:moveTo>
                <a:cubicBezTo>
                  <a:pt x="34" y="1"/>
                  <a:pt x="1" y="1"/>
                  <a:pt x="1" y="35"/>
                </a:cubicBezTo>
                <a:lnTo>
                  <a:pt x="1" y="211"/>
                </a:lnTo>
                <a:cubicBezTo>
                  <a:pt x="1" y="245"/>
                  <a:pt x="34" y="245"/>
                  <a:pt x="34" y="245"/>
                </a:cubicBezTo>
                <a:lnTo>
                  <a:pt x="211" y="245"/>
                </a:lnTo>
                <a:cubicBezTo>
                  <a:pt x="245" y="245"/>
                  <a:pt x="287" y="245"/>
                  <a:pt x="287" y="211"/>
                </a:cubicBezTo>
                <a:lnTo>
                  <a:pt x="287" y="35"/>
                </a:lnTo>
                <a:cubicBezTo>
                  <a:pt x="287" y="1"/>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flipH="1">
            <a:off x="7576323" y="517623"/>
            <a:ext cx="22758" cy="22757"/>
          </a:xfrm>
          <a:custGeom>
            <a:avLst/>
            <a:gdLst/>
            <a:ahLst/>
            <a:cxnLst/>
            <a:rect l="l" t="t" r="r" b="b"/>
            <a:pathLst>
              <a:path w="245" h="245" extrusionOk="0">
                <a:moveTo>
                  <a:pt x="34" y="1"/>
                </a:moveTo>
                <a:cubicBezTo>
                  <a:pt x="1" y="1"/>
                  <a:pt x="1" y="1"/>
                  <a:pt x="1" y="35"/>
                </a:cubicBezTo>
                <a:lnTo>
                  <a:pt x="1" y="211"/>
                </a:lnTo>
                <a:cubicBezTo>
                  <a:pt x="1" y="245"/>
                  <a:pt x="1" y="245"/>
                  <a:pt x="34" y="245"/>
                </a:cubicBezTo>
                <a:lnTo>
                  <a:pt x="211" y="245"/>
                </a:lnTo>
                <a:cubicBezTo>
                  <a:pt x="244" y="245"/>
                  <a:pt x="244" y="245"/>
                  <a:pt x="244" y="211"/>
                </a:cubicBezTo>
                <a:lnTo>
                  <a:pt x="244" y="35"/>
                </a:lnTo>
                <a:cubicBezTo>
                  <a:pt x="244" y="1"/>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flipH="1">
            <a:off x="7504427" y="517623"/>
            <a:ext cx="26659" cy="25916"/>
          </a:xfrm>
          <a:custGeom>
            <a:avLst/>
            <a:gdLst/>
            <a:ahLst/>
            <a:cxnLst/>
            <a:rect l="l" t="t" r="r" b="b"/>
            <a:pathLst>
              <a:path w="287" h="279" extrusionOk="0">
                <a:moveTo>
                  <a:pt x="76" y="1"/>
                </a:moveTo>
                <a:cubicBezTo>
                  <a:pt x="42" y="1"/>
                  <a:pt x="42" y="35"/>
                  <a:pt x="42" y="35"/>
                </a:cubicBezTo>
                <a:lnTo>
                  <a:pt x="42" y="211"/>
                </a:lnTo>
                <a:cubicBezTo>
                  <a:pt x="0" y="245"/>
                  <a:pt x="42" y="278"/>
                  <a:pt x="76" y="278"/>
                </a:cubicBezTo>
                <a:lnTo>
                  <a:pt x="253" y="278"/>
                </a:lnTo>
                <a:cubicBezTo>
                  <a:pt x="286" y="278"/>
                  <a:pt x="286" y="245"/>
                  <a:pt x="286" y="211"/>
                </a:cubicBezTo>
                <a:lnTo>
                  <a:pt x="286" y="35"/>
                </a:lnTo>
                <a:cubicBezTo>
                  <a:pt x="286" y="35"/>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flipH="1">
            <a:off x="7433367" y="517623"/>
            <a:ext cx="25823" cy="25916"/>
          </a:xfrm>
          <a:custGeom>
            <a:avLst/>
            <a:gdLst/>
            <a:ahLst/>
            <a:cxnLst/>
            <a:rect l="l" t="t" r="r" b="b"/>
            <a:pathLst>
              <a:path w="278" h="279" extrusionOk="0">
                <a:moveTo>
                  <a:pt x="68" y="1"/>
                </a:moveTo>
                <a:cubicBezTo>
                  <a:pt x="34" y="1"/>
                  <a:pt x="0" y="35"/>
                  <a:pt x="0" y="68"/>
                </a:cubicBezTo>
                <a:lnTo>
                  <a:pt x="0" y="211"/>
                </a:lnTo>
                <a:cubicBezTo>
                  <a:pt x="0" y="245"/>
                  <a:pt x="34" y="278"/>
                  <a:pt x="68" y="278"/>
                </a:cubicBezTo>
                <a:lnTo>
                  <a:pt x="211" y="278"/>
                </a:lnTo>
                <a:cubicBezTo>
                  <a:pt x="244" y="278"/>
                  <a:pt x="278" y="245"/>
                  <a:pt x="278" y="211"/>
                </a:cubicBezTo>
                <a:lnTo>
                  <a:pt x="278" y="68"/>
                </a:lnTo>
                <a:cubicBezTo>
                  <a:pt x="278" y="35"/>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flipH="1">
            <a:off x="7355155" y="514558"/>
            <a:ext cx="45423" cy="30746"/>
          </a:xfrm>
          <a:custGeom>
            <a:avLst/>
            <a:gdLst/>
            <a:ahLst/>
            <a:cxnLst/>
            <a:rect l="l" t="t" r="r" b="b"/>
            <a:pathLst>
              <a:path w="489" h="331" extrusionOk="0">
                <a:moveTo>
                  <a:pt x="0" y="0"/>
                </a:moveTo>
                <a:lnTo>
                  <a:pt x="34" y="311"/>
                </a:lnTo>
                <a:cubicBezTo>
                  <a:pt x="34" y="311"/>
                  <a:pt x="161" y="330"/>
                  <a:pt x="296" y="330"/>
                </a:cubicBezTo>
                <a:cubicBezTo>
                  <a:pt x="363" y="330"/>
                  <a:pt x="432" y="326"/>
                  <a:pt x="488" y="311"/>
                </a:cubicBezTo>
                <a:lnTo>
                  <a:pt x="354" y="0"/>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flipH="1">
            <a:off x="7292640" y="511400"/>
            <a:ext cx="65766" cy="36040"/>
          </a:xfrm>
          <a:custGeom>
            <a:avLst/>
            <a:gdLst/>
            <a:ahLst/>
            <a:cxnLst/>
            <a:rect l="l" t="t" r="r" b="b"/>
            <a:pathLst>
              <a:path w="708" h="388" extrusionOk="0">
                <a:moveTo>
                  <a:pt x="354" y="1"/>
                </a:moveTo>
                <a:cubicBezTo>
                  <a:pt x="287" y="34"/>
                  <a:pt x="110" y="34"/>
                  <a:pt x="1" y="34"/>
                </a:cubicBezTo>
                <a:lnTo>
                  <a:pt x="144" y="388"/>
                </a:lnTo>
                <a:lnTo>
                  <a:pt x="707" y="312"/>
                </a:lnTo>
                <a:cubicBezTo>
                  <a:pt x="598" y="245"/>
                  <a:pt x="455" y="135"/>
                  <a:pt x="354"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flipH="1">
            <a:off x="7277208" y="389603"/>
            <a:ext cx="36199" cy="30735"/>
          </a:xfrm>
          <a:custGeom>
            <a:avLst/>
            <a:gdLst/>
            <a:ahLst/>
            <a:cxnLst/>
            <a:rect l="l" t="t" r="r" b="b"/>
            <a:pathLst>
              <a:path w="497" h="422" extrusionOk="0">
                <a:moveTo>
                  <a:pt x="210" y="1"/>
                </a:moveTo>
                <a:cubicBezTo>
                  <a:pt x="109" y="1"/>
                  <a:pt x="0" y="68"/>
                  <a:pt x="0" y="211"/>
                </a:cubicBezTo>
                <a:cubicBezTo>
                  <a:pt x="0" y="320"/>
                  <a:pt x="76" y="421"/>
                  <a:pt x="210" y="421"/>
                </a:cubicBezTo>
                <a:lnTo>
                  <a:pt x="244" y="421"/>
                </a:lnTo>
                <a:cubicBezTo>
                  <a:pt x="387" y="421"/>
                  <a:pt x="496" y="320"/>
                  <a:pt x="454" y="211"/>
                </a:cubicBezTo>
                <a:cubicBezTo>
                  <a:pt x="454" y="68"/>
                  <a:pt x="387"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flipH="1">
            <a:off x="7598987" y="869293"/>
            <a:ext cx="49325" cy="39199"/>
          </a:xfrm>
          <a:custGeom>
            <a:avLst/>
            <a:gdLst/>
            <a:ahLst/>
            <a:cxnLst/>
            <a:rect l="l" t="t" r="r" b="b"/>
            <a:pathLst>
              <a:path w="531" h="422" extrusionOk="0">
                <a:moveTo>
                  <a:pt x="253" y="0"/>
                </a:moveTo>
                <a:cubicBezTo>
                  <a:pt x="1" y="0"/>
                  <a:pt x="1" y="421"/>
                  <a:pt x="253" y="421"/>
                </a:cubicBezTo>
                <a:cubicBezTo>
                  <a:pt x="531" y="421"/>
                  <a:pt x="531"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rot="-753692">
            <a:off x="8927852" y="596510"/>
            <a:ext cx="43267" cy="34369"/>
          </a:xfrm>
          <a:custGeom>
            <a:avLst/>
            <a:gdLst/>
            <a:ahLst/>
            <a:cxnLst/>
            <a:rect l="l" t="t" r="r" b="b"/>
            <a:pathLst>
              <a:path w="530" h="421" extrusionOk="0">
                <a:moveTo>
                  <a:pt x="278" y="0"/>
                </a:moveTo>
                <a:cubicBezTo>
                  <a:pt x="0" y="0"/>
                  <a:pt x="0" y="421"/>
                  <a:pt x="278" y="421"/>
                </a:cubicBezTo>
                <a:cubicBezTo>
                  <a:pt x="530" y="421"/>
                  <a:pt x="530"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14"/>
          <p:cNvGrpSpPr/>
          <p:nvPr/>
        </p:nvGrpSpPr>
        <p:grpSpPr>
          <a:xfrm rot="-2363774">
            <a:off x="453236" y="262041"/>
            <a:ext cx="641496" cy="820913"/>
            <a:chOff x="8229974" y="481715"/>
            <a:chExt cx="641476" cy="820886"/>
          </a:xfrm>
        </p:grpSpPr>
        <p:sp>
          <p:nvSpPr>
            <p:cNvPr id="1084" name="Google Shape;1084;p14"/>
            <p:cNvSpPr/>
            <p:nvPr/>
          </p:nvSpPr>
          <p:spPr>
            <a:xfrm rot="1927769">
              <a:off x="8375859" y="1232779"/>
              <a:ext cx="46121" cy="43767"/>
            </a:xfrm>
            <a:custGeom>
              <a:avLst/>
              <a:gdLst/>
              <a:ahLst/>
              <a:cxnLst/>
              <a:rect l="l" t="t" r="r" b="b"/>
              <a:pathLst>
                <a:path w="666" h="632" extrusionOk="0">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rot="-53862">
              <a:off x="8397108" y="684037"/>
              <a:ext cx="29225" cy="33865"/>
            </a:xfrm>
            <a:custGeom>
              <a:avLst/>
              <a:gdLst/>
              <a:ahLst/>
              <a:cxnLst/>
              <a:rect l="l" t="t" r="r" b="b"/>
              <a:pathLst>
                <a:path w="422" h="489" extrusionOk="0">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rot="-53862">
              <a:off x="8234916" y="486624"/>
              <a:ext cx="631592" cy="635816"/>
            </a:xfrm>
            <a:custGeom>
              <a:avLst/>
              <a:gdLst/>
              <a:ahLst/>
              <a:cxnLst/>
              <a:rect l="l" t="t" r="r" b="b"/>
              <a:pathLst>
                <a:path w="9120" h="9181" extrusionOk="0">
                  <a:moveTo>
                    <a:pt x="3936" y="0"/>
                  </a:moveTo>
                  <a:cubicBezTo>
                    <a:pt x="2283" y="0"/>
                    <a:pt x="833" y="870"/>
                    <a:pt x="354" y="2307"/>
                  </a:cubicBezTo>
                  <a:cubicBezTo>
                    <a:pt x="287" y="2518"/>
                    <a:pt x="245" y="2728"/>
                    <a:pt x="211" y="2938"/>
                  </a:cubicBezTo>
                  <a:cubicBezTo>
                    <a:pt x="1" y="4200"/>
                    <a:pt x="775" y="5495"/>
                    <a:pt x="1229" y="6269"/>
                  </a:cubicBezTo>
                  <a:cubicBezTo>
                    <a:pt x="1683" y="7077"/>
                    <a:pt x="1717" y="8549"/>
                    <a:pt x="1717" y="8549"/>
                  </a:cubicBezTo>
                  <a:lnTo>
                    <a:pt x="2668" y="8860"/>
                  </a:lnTo>
                  <a:lnTo>
                    <a:pt x="3652" y="9180"/>
                  </a:lnTo>
                  <a:cubicBezTo>
                    <a:pt x="3652" y="9180"/>
                    <a:pt x="4560" y="8019"/>
                    <a:pt x="5402" y="7674"/>
                  </a:cubicBezTo>
                  <a:cubicBezTo>
                    <a:pt x="6209" y="7321"/>
                    <a:pt x="7648" y="6724"/>
                    <a:pt x="8203" y="5605"/>
                  </a:cubicBezTo>
                  <a:cubicBezTo>
                    <a:pt x="8346" y="5428"/>
                    <a:pt x="8413" y="5218"/>
                    <a:pt x="8489" y="5008"/>
                  </a:cubicBezTo>
                  <a:cubicBezTo>
                    <a:pt x="9120" y="3148"/>
                    <a:pt x="7782" y="1012"/>
                    <a:pt x="5545" y="271"/>
                  </a:cubicBezTo>
                  <a:cubicBezTo>
                    <a:pt x="5004" y="87"/>
                    <a:pt x="4460" y="0"/>
                    <a:pt x="3936" y="0"/>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rot="-53862">
              <a:off x="8373437" y="487260"/>
              <a:ext cx="210946" cy="611785"/>
            </a:xfrm>
            <a:custGeom>
              <a:avLst/>
              <a:gdLst/>
              <a:ahLst/>
              <a:cxnLst/>
              <a:rect l="l" t="t" r="r" b="b"/>
              <a:pathLst>
                <a:path w="3046" h="8834" extrusionOk="0">
                  <a:moveTo>
                    <a:pt x="1683" y="1"/>
                  </a:moveTo>
                  <a:cubicBezTo>
                    <a:pt x="1153" y="951"/>
                    <a:pt x="0" y="3298"/>
                    <a:pt x="278" y="6066"/>
                  </a:cubicBezTo>
                  <a:cubicBezTo>
                    <a:pt x="278" y="6066"/>
                    <a:pt x="597" y="7261"/>
                    <a:pt x="345" y="8766"/>
                  </a:cubicBezTo>
                  <a:lnTo>
                    <a:pt x="555" y="8834"/>
                  </a:lnTo>
                  <a:cubicBezTo>
                    <a:pt x="698" y="8379"/>
                    <a:pt x="1052" y="7151"/>
                    <a:pt x="1296" y="4947"/>
                  </a:cubicBezTo>
                  <a:cubicBezTo>
                    <a:pt x="1573" y="2314"/>
                    <a:pt x="2869" y="354"/>
                    <a:pt x="3045" y="144"/>
                  </a:cubicBezTo>
                  <a:cubicBezTo>
                    <a:pt x="2591" y="35"/>
                    <a:pt x="2137" y="1"/>
                    <a:pt x="1683"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rot="-53862">
              <a:off x="8234804" y="509025"/>
              <a:ext cx="167870" cy="580344"/>
            </a:xfrm>
            <a:custGeom>
              <a:avLst/>
              <a:gdLst/>
              <a:ahLst/>
              <a:cxnLst/>
              <a:rect l="l" t="t" r="r" b="b"/>
              <a:pathLst>
                <a:path w="2424" h="8380" extrusionOk="0">
                  <a:moveTo>
                    <a:pt x="2424" y="0"/>
                  </a:moveTo>
                  <a:lnTo>
                    <a:pt x="2424" y="0"/>
                  </a:lnTo>
                  <a:cubicBezTo>
                    <a:pt x="1439" y="354"/>
                    <a:pt x="666" y="1052"/>
                    <a:pt x="354" y="2036"/>
                  </a:cubicBezTo>
                  <a:cubicBezTo>
                    <a:pt x="287" y="2247"/>
                    <a:pt x="245" y="2457"/>
                    <a:pt x="211" y="2667"/>
                  </a:cubicBezTo>
                  <a:cubicBezTo>
                    <a:pt x="1" y="3929"/>
                    <a:pt x="775" y="5224"/>
                    <a:pt x="1229" y="5998"/>
                  </a:cubicBezTo>
                  <a:cubicBezTo>
                    <a:pt x="1683" y="6806"/>
                    <a:pt x="1717" y="8278"/>
                    <a:pt x="1717" y="8278"/>
                  </a:cubicBezTo>
                  <a:lnTo>
                    <a:pt x="1969" y="8379"/>
                  </a:lnTo>
                  <a:cubicBezTo>
                    <a:pt x="2003" y="6907"/>
                    <a:pt x="1549" y="6453"/>
                    <a:pt x="1263" y="3685"/>
                  </a:cubicBezTo>
                  <a:cubicBezTo>
                    <a:pt x="1053" y="1759"/>
                    <a:pt x="1894" y="564"/>
                    <a:pt x="2424"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rot="-53862">
              <a:off x="8469071" y="630107"/>
              <a:ext cx="376462" cy="490661"/>
            </a:xfrm>
            <a:custGeom>
              <a:avLst/>
              <a:gdLst/>
              <a:ahLst/>
              <a:cxnLst/>
              <a:rect l="l" t="t" r="r" b="b"/>
              <a:pathLst>
                <a:path w="5436" h="7085" extrusionOk="0">
                  <a:moveTo>
                    <a:pt x="4628" y="1"/>
                  </a:moveTo>
                  <a:lnTo>
                    <a:pt x="4628" y="1"/>
                  </a:lnTo>
                  <a:cubicBezTo>
                    <a:pt x="4737" y="741"/>
                    <a:pt x="4737" y="2247"/>
                    <a:pt x="3366" y="3686"/>
                  </a:cubicBezTo>
                  <a:cubicBezTo>
                    <a:pt x="1507" y="5713"/>
                    <a:pt x="842" y="5822"/>
                    <a:pt x="1" y="7008"/>
                  </a:cubicBezTo>
                  <a:lnTo>
                    <a:pt x="287" y="7084"/>
                  </a:lnTo>
                  <a:cubicBezTo>
                    <a:pt x="287" y="7084"/>
                    <a:pt x="1195" y="5923"/>
                    <a:pt x="2037" y="5578"/>
                  </a:cubicBezTo>
                  <a:cubicBezTo>
                    <a:pt x="2844" y="5225"/>
                    <a:pt x="4283" y="4628"/>
                    <a:pt x="4838" y="3509"/>
                  </a:cubicBezTo>
                  <a:cubicBezTo>
                    <a:pt x="4981" y="3332"/>
                    <a:pt x="5048" y="3122"/>
                    <a:pt x="5124" y="2912"/>
                  </a:cubicBezTo>
                  <a:cubicBezTo>
                    <a:pt x="5435" y="1927"/>
                    <a:pt x="5259" y="876"/>
                    <a:pt x="4628"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rot="-53862">
              <a:off x="8432026" y="519412"/>
              <a:ext cx="303607" cy="590248"/>
            </a:xfrm>
            <a:custGeom>
              <a:avLst/>
              <a:gdLst/>
              <a:ahLst/>
              <a:cxnLst/>
              <a:rect l="l" t="t" r="r" b="b"/>
              <a:pathLst>
                <a:path w="4384" h="8523" extrusionOk="0">
                  <a:moveTo>
                    <a:pt x="3256" y="1"/>
                  </a:moveTo>
                  <a:cubicBezTo>
                    <a:pt x="3222" y="320"/>
                    <a:pt x="3079" y="2634"/>
                    <a:pt x="1750" y="4880"/>
                  </a:cubicBezTo>
                  <a:cubicBezTo>
                    <a:pt x="631" y="6806"/>
                    <a:pt x="177" y="7992"/>
                    <a:pt x="0" y="8455"/>
                  </a:cubicBezTo>
                  <a:lnTo>
                    <a:pt x="211" y="8522"/>
                  </a:lnTo>
                  <a:cubicBezTo>
                    <a:pt x="943" y="7151"/>
                    <a:pt x="1893" y="6386"/>
                    <a:pt x="1893" y="6386"/>
                  </a:cubicBezTo>
                  <a:cubicBezTo>
                    <a:pt x="3786" y="4384"/>
                    <a:pt x="4274" y="1826"/>
                    <a:pt x="4383" y="741"/>
                  </a:cubicBezTo>
                  <a:cubicBezTo>
                    <a:pt x="4064" y="463"/>
                    <a:pt x="3677" y="177"/>
                    <a:pt x="3256"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rot="-53862">
              <a:off x="8335016" y="1083952"/>
              <a:ext cx="50763" cy="92107"/>
            </a:xfrm>
            <a:custGeom>
              <a:avLst/>
              <a:gdLst/>
              <a:ahLst/>
              <a:cxnLst/>
              <a:rect l="l" t="t" r="r" b="b"/>
              <a:pathLst>
                <a:path w="733" h="1330" extrusionOk="0">
                  <a:moveTo>
                    <a:pt x="421" y="1"/>
                  </a:moveTo>
                  <a:lnTo>
                    <a:pt x="0" y="1229"/>
                  </a:lnTo>
                  <a:lnTo>
                    <a:pt x="345" y="1330"/>
                  </a:lnTo>
                  <a:lnTo>
                    <a:pt x="732" y="102"/>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rot="-53862">
              <a:off x="8437475" y="1116143"/>
              <a:ext cx="50763" cy="92730"/>
            </a:xfrm>
            <a:custGeom>
              <a:avLst/>
              <a:gdLst/>
              <a:ahLst/>
              <a:cxnLst/>
              <a:rect l="l" t="t" r="r" b="b"/>
              <a:pathLst>
                <a:path w="733" h="1339" extrusionOk="0">
                  <a:moveTo>
                    <a:pt x="421" y="1"/>
                  </a:moveTo>
                  <a:lnTo>
                    <a:pt x="0" y="1229"/>
                  </a:lnTo>
                  <a:lnTo>
                    <a:pt x="345" y="1338"/>
                  </a:lnTo>
                  <a:lnTo>
                    <a:pt x="732"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rot="-53862">
              <a:off x="8297567" y="1163426"/>
              <a:ext cx="174865" cy="137814"/>
            </a:xfrm>
            <a:custGeom>
              <a:avLst/>
              <a:gdLst/>
              <a:ahLst/>
              <a:cxnLst/>
              <a:rect l="l" t="t" r="r" b="b"/>
              <a:pathLst>
                <a:path w="2525" h="1990" extrusionOk="0">
                  <a:moveTo>
                    <a:pt x="421" y="0"/>
                  </a:moveTo>
                  <a:lnTo>
                    <a:pt x="68" y="984"/>
                  </a:lnTo>
                  <a:cubicBezTo>
                    <a:pt x="1" y="1228"/>
                    <a:pt x="144" y="1439"/>
                    <a:pt x="354" y="1514"/>
                  </a:cubicBezTo>
                  <a:lnTo>
                    <a:pt x="1683" y="1969"/>
                  </a:lnTo>
                  <a:cubicBezTo>
                    <a:pt x="1726" y="1982"/>
                    <a:pt x="1769" y="1989"/>
                    <a:pt x="1813" y="1989"/>
                  </a:cubicBezTo>
                  <a:cubicBezTo>
                    <a:pt x="1985" y="1989"/>
                    <a:pt x="2153" y="1884"/>
                    <a:pt x="2213" y="1683"/>
                  </a:cubicBezTo>
                  <a:lnTo>
                    <a:pt x="2524" y="74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rot="-53862">
              <a:off x="8307115" y="1173218"/>
              <a:ext cx="169602" cy="72855"/>
            </a:xfrm>
            <a:custGeom>
              <a:avLst/>
              <a:gdLst/>
              <a:ahLst/>
              <a:cxnLst/>
              <a:rect l="l" t="t" r="r" b="b"/>
              <a:pathLst>
                <a:path w="2449" h="1052" extrusionOk="0">
                  <a:moveTo>
                    <a:pt x="102" y="0"/>
                  </a:moveTo>
                  <a:lnTo>
                    <a:pt x="1" y="278"/>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rot="-53862">
              <a:off x="8295412" y="1210103"/>
              <a:ext cx="170225" cy="69946"/>
            </a:xfrm>
            <a:custGeom>
              <a:avLst/>
              <a:gdLst/>
              <a:ahLst/>
              <a:cxnLst/>
              <a:rect l="l" t="t" r="r" b="b"/>
              <a:pathLst>
                <a:path w="2458" h="1010" extrusionOk="0">
                  <a:moveTo>
                    <a:pt x="102" y="0"/>
                  </a:moveTo>
                  <a:lnTo>
                    <a:pt x="1" y="244"/>
                  </a:lnTo>
                  <a:lnTo>
                    <a:pt x="2348" y="1010"/>
                  </a:lnTo>
                  <a:lnTo>
                    <a:pt x="2457" y="766"/>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14"/>
          <p:cNvSpPr txBox="1">
            <a:spLocks noGrp="1"/>
          </p:cNvSpPr>
          <p:nvPr>
            <p:ph type="ctrTitle"/>
          </p:nvPr>
        </p:nvSpPr>
        <p:spPr>
          <a:xfrm flipH="1">
            <a:off x="2419350" y="2415250"/>
            <a:ext cx="4305300" cy="95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097" name="Google Shape;1097;p14"/>
          <p:cNvSpPr/>
          <p:nvPr/>
        </p:nvSpPr>
        <p:spPr>
          <a:xfrm rot="-405001">
            <a:off x="1771822" y="4309113"/>
            <a:ext cx="718961" cy="594766"/>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rot="-1413437">
            <a:off x="102682" y="4051746"/>
            <a:ext cx="492046" cy="667966"/>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rot="8566601">
            <a:off x="182662" y="2109759"/>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rot="405001" flipH="1">
            <a:off x="6988177" y="4855519"/>
            <a:ext cx="398905" cy="451146"/>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rot="1892607" flipH="1">
            <a:off x="8258480" y="4084564"/>
            <a:ext cx="435807" cy="591647"/>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rot="405001" flipH="1">
            <a:off x="8547180" y="3114173"/>
            <a:ext cx="473330" cy="483502"/>
          </a:xfrm>
          <a:custGeom>
            <a:avLst/>
            <a:gdLst/>
            <a:ahLst/>
            <a:cxnLst/>
            <a:rect l="l" t="t" r="r" b="b"/>
            <a:pathLst>
              <a:path w="8236" h="8413" extrusionOk="0">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txBox="1">
            <a:spLocks noGrp="1"/>
          </p:cNvSpPr>
          <p:nvPr>
            <p:ph type="subTitle" idx="1"/>
          </p:nvPr>
        </p:nvSpPr>
        <p:spPr>
          <a:xfrm flipH="1">
            <a:off x="2242950" y="1377525"/>
            <a:ext cx="4658100" cy="13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Quattrocento Sans"/>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104"/>
        <p:cNvGrpSpPr/>
        <p:nvPr/>
      </p:nvGrpSpPr>
      <p:grpSpPr>
        <a:xfrm>
          <a:off x="0" y="0"/>
          <a:ext cx="0" cy="0"/>
          <a:chOff x="0" y="0"/>
          <a:chExt cx="0" cy="0"/>
        </a:xfrm>
      </p:grpSpPr>
      <p:sp>
        <p:nvSpPr>
          <p:cNvPr id="1105" name="Google Shape;1105;p15"/>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106" name="Google Shape;1106;p15"/>
          <p:cNvSpPr/>
          <p:nvPr/>
        </p:nvSpPr>
        <p:spPr>
          <a:xfrm rot="-2362983" flipH="1">
            <a:off x="8710704" y="752355"/>
            <a:ext cx="390683" cy="326086"/>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15"/>
          <p:cNvGrpSpPr/>
          <p:nvPr/>
        </p:nvGrpSpPr>
        <p:grpSpPr>
          <a:xfrm flipH="1">
            <a:off x="8612981" y="-76190"/>
            <a:ext cx="654629" cy="607894"/>
            <a:chOff x="493632" y="1501379"/>
            <a:chExt cx="797356" cy="740432"/>
          </a:xfrm>
        </p:grpSpPr>
        <p:sp>
          <p:nvSpPr>
            <p:cNvPr id="1108" name="Google Shape;1108;p15"/>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flipH="1">
            <a:off x="7772388" y="219474"/>
            <a:ext cx="559752" cy="687321"/>
            <a:chOff x="1461451" y="2587509"/>
            <a:chExt cx="762293" cy="936021"/>
          </a:xfrm>
        </p:grpSpPr>
        <p:sp>
          <p:nvSpPr>
            <p:cNvPr id="1117" name="Google Shape;1117;p15"/>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1498415" y="2877831"/>
              <a:ext cx="628168" cy="596697"/>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15"/>
          <p:cNvSpPr/>
          <p:nvPr/>
        </p:nvSpPr>
        <p:spPr>
          <a:xfrm>
            <a:off x="1163605" y="15684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142693" y="68472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64410" y="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904696" y="55127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646757" y="62522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613500" y="67286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752250" y="77775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634694" y="56272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94555" y="73760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42818" y="70898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92702" y="71123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945449" y="71123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998195" y="71123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1050329" y="71123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1103075" y="71123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1155822" y="71123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1207955" y="71123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1260701" y="71123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1311199" y="71123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1363332" y="71123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1406333" y="71123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1437273" y="70898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mall numbers">
  <p:cSld name="CUSTOM_6">
    <p:spTree>
      <p:nvGrpSpPr>
        <p:cNvPr id="1" name="Shape 1456"/>
        <p:cNvGrpSpPr/>
        <p:nvPr/>
      </p:nvGrpSpPr>
      <p:grpSpPr>
        <a:xfrm>
          <a:off x="0" y="0"/>
          <a:ext cx="0" cy="0"/>
          <a:chOff x="0" y="0"/>
          <a:chExt cx="0" cy="0"/>
        </a:xfrm>
      </p:grpSpPr>
      <p:sp>
        <p:nvSpPr>
          <p:cNvPr id="1457" name="Google Shape;1457;p20"/>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58" name="Google Shape;1458;p20"/>
          <p:cNvSpPr txBox="1">
            <a:spLocks noGrp="1"/>
          </p:cNvSpPr>
          <p:nvPr>
            <p:ph type="subTitle" idx="1"/>
          </p:nvPr>
        </p:nvSpPr>
        <p:spPr>
          <a:xfrm>
            <a:off x="2967900" y="2232175"/>
            <a:ext cx="32082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0"/>
              </a:spcBef>
              <a:spcAft>
                <a:spcPts val="0"/>
              </a:spcAft>
              <a:buClr>
                <a:schemeClr val="accent1"/>
              </a:buClr>
              <a:buSzPts val="1400"/>
              <a:buNone/>
              <a:defRPr>
                <a:solidFill>
                  <a:schemeClr val="accent1"/>
                </a:solidFill>
              </a:defRPr>
            </a:lvl3pPr>
            <a:lvl4pPr lvl="3" algn="ctr" rtl="0">
              <a:lnSpc>
                <a:spcPct val="100000"/>
              </a:lnSpc>
              <a:spcBef>
                <a:spcPts val="0"/>
              </a:spcBef>
              <a:spcAft>
                <a:spcPts val="0"/>
              </a:spcAft>
              <a:buClr>
                <a:schemeClr val="accent1"/>
              </a:buClr>
              <a:buSzPts val="1400"/>
              <a:buNone/>
              <a:defRPr>
                <a:solidFill>
                  <a:schemeClr val="accent1"/>
                </a:solidFill>
              </a:defRPr>
            </a:lvl4pPr>
            <a:lvl5pPr lvl="4" algn="ctr" rtl="0">
              <a:lnSpc>
                <a:spcPct val="100000"/>
              </a:lnSpc>
              <a:spcBef>
                <a:spcPts val="0"/>
              </a:spcBef>
              <a:spcAft>
                <a:spcPts val="0"/>
              </a:spcAft>
              <a:buClr>
                <a:schemeClr val="accent1"/>
              </a:buClr>
              <a:buSzPts val="1400"/>
              <a:buNone/>
              <a:defRPr>
                <a:solidFill>
                  <a:schemeClr val="accent1"/>
                </a:solidFill>
              </a:defRPr>
            </a:lvl5pPr>
            <a:lvl6pPr lvl="5" algn="ctr" rtl="0">
              <a:lnSpc>
                <a:spcPct val="100000"/>
              </a:lnSpc>
              <a:spcBef>
                <a:spcPts val="0"/>
              </a:spcBef>
              <a:spcAft>
                <a:spcPts val="0"/>
              </a:spcAft>
              <a:buClr>
                <a:schemeClr val="accent1"/>
              </a:buClr>
              <a:buSzPts val="1400"/>
              <a:buNone/>
              <a:defRPr>
                <a:solidFill>
                  <a:schemeClr val="accent1"/>
                </a:solidFill>
              </a:defRPr>
            </a:lvl6pPr>
            <a:lvl7pPr lvl="6" algn="ctr" rtl="0">
              <a:lnSpc>
                <a:spcPct val="100000"/>
              </a:lnSpc>
              <a:spcBef>
                <a:spcPts val="0"/>
              </a:spcBef>
              <a:spcAft>
                <a:spcPts val="0"/>
              </a:spcAft>
              <a:buClr>
                <a:schemeClr val="accent1"/>
              </a:buClr>
              <a:buSzPts val="1400"/>
              <a:buNone/>
              <a:defRPr>
                <a:solidFill>
                  <a:schemeClr val="accent1"/>
                </a:solidFill>
              </a:defRPr>
            </a:lvl7pPr>
            <a:lvl8pPr lvl="7" algn="ctr" rtl="0">
              <a:lnSpc>
                <a:spcPct val="100000"/>
              </a:lnSpc>
              <a:spcBef>
                <a:spcPts val="0"/>
              </a:spcBef>
              <a:spcAft>
                <a:spcPts val="0"/>
              </a:spcAft>
              <a:buClr>
                <a:schemeClr val="accent1"/>
              </a:buClr>
              <a:buSzPts val="1400"/>
              <a:buNone/>
              <a:defRPr>
                <a:solidFill>
                  <a:schemeClr val="accent1"/>
                </a:solidFill>
              </a:defRPr>
            </a:lvl8pPr>
            <a:lvl9pPr lvl="8" algn="ctr"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459" name="Google Shape;1459;p20"/>
          <p:cNvSpPr txBox="1">
            <a:spLocks noGrp="1"/>
          </p:cNvSpPr>
          <p:nvPr>
            <p:ph type="title" idx="2" hasCustomPrompt="1"/>
          </p:nvPr>
        </p:nvSpPr>
        <p:spPr>
          <a:xfrm>
            <a:off x="2529150" y="1427375"/>
            <a:ext cx="4085700" cy="66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800"/>
              <a:buNone/>
              <a:defRPr sz="6800">
                <a:solidFill>
                  <a:schemeClr val="accent1"/>
                </a:solidFill>
              </a:defRPr>
            </a:lvl1pPr>
            <a:lvl2pPr lvl="1" algn="ctr" rtl="0">
              <a:spcBef>
                <a:spcPts val="0"/>
              </a:spcBef>
              <a:spcAft>
                <a:spcPts val="0"/>
              </a:spcAft>
              <a:buClr>
                <a:schemeClr val="accent1"/>
              </a:buClr>
              <a:buSzPts val="6800"/>
              <a:buNone/>
              <a:defRPr sz="6800">
                <a:solidFill>
                  <a:schemeClr val="accent1"/>
                </a:solidFill>
              </a:defRPr>
            </a:lvl2pPr>
            <a:lvl3pPr lvl="2" algn="ctr" rtl="0">
              <a:spcBef>
                <a:spcPts val="0"/>
              </a:spcBef>
              <a:spcAft>
                <a:spcPts val="0"/>
              </a:spcAft>
              <a:buClr>
                <a:schemeClr val="accent1"/>
              </a:buClr>
              <a:buSzPts val="6800"/>
              <a:buNone/>
              <a:defRPr sz="6800">
                <a:solidFill>
                  <a:schemeClr val="accent1"/>
                </a:solidFill>
              </a:defRPr>
            </a:lvl3pPr>
            <a:lvl4pPr lvl="3" algn="ctr" rtl="0">
              <a:spcBef>
                <a:spcPts val="0"/>
              </a:spcBef>
              <a:spcAft>
                <a:spcPts val="0"/>
              </a:spcAft>
              <a:buClr>
                <a:schemeClr val="accent1"/>
              </a:buClr>
              <a:buSzPts val="6800"/>
              <a:buNone/>
              <a:defRPr sz="6800">
                <a:solidFill>
                  <a:schemeClr val="accent1"/>
                </a:solidFill>
              </a:defRPr>
            </a:lvl4pPr>
            <a:lvl5pPr lvl="4" algn="ctr" rtl="0">
              <a:spcBef>
                <a:spcPts val="0"/>
              </a:spcBef>
              <a:spcAft>
                <a:spcPts val="0"/>
              </a:spcAft>
              <a:buClr>
                <a:schemeClr val="accent1"/>
              </a:buClr>
              <a:buSzPts val="6800"/>
              <a:buNone/>
              <a:defRPr sz="6800">
                <a:solidFill>
                  <a:schemeClr val="accent1"/>
                </a:solidFill>
              </a:defRPr>
            </a:lvl5pPr>
            <a:lvl6pPr lvl="5" algn="ctr" rtl="0">
              <a:spcBef>
                <a:spcPts val="0"/>
              </a:spcBef>
              <a:spcAft>
                <a:spcPts val="0"/>
              </a:spcAft>
              <a:buClr>
                <a:schemeClr val="accent1"/>
              </a:buClr>
              <a:buSzPts val="6800"/>
              <a:buNone/>
              <a:defRPr sz="6800">
                <a:solidFill>
                  <a:schemeClr val="accent1"/>
                </a:solidFill>
              </a:defRPr>
            </a:lvl6pPr>
            <a:lvl7pPr lvl="6" algn="ctr" rtl="0">
              <a:spcBef>
                <a:spcPts val="0"/>
              </a:spcBef>
              <a:spcAft>
                <a:spcPts val="0"/>
              </a:spcAft>
              <a:buClr>
                <a:schemeClr val="accent1"/>
              </a:buClr>
              <a:buSzPts val="6800"/>
              <a:buNone/>
              <a:defRPr sz="6800">
                <a:solidFill>
                  <a:schemeClr val="accent1"/>
                </a:solidFill>
              </a:defRPr>
            </a:lvl7pPr>
            <a:lvl8pPr lvl="7" algn="ctr" rtl="0">
              <a:spcBef>
                <a:spcPts val="0"/>
              </a:spcBef>
              <a:spcAft>
                <a:spcPts val="0"/>
              </a:spcAft>
              <a:buClr>
                <a:schemeClr val="accent1"/>
              </a:buClr>
              <a:buSzPts val="6800"/>
              <a:buNone/>
              <a:defRPr sz="6800">
                <a:solidFill>
                  <a:schemeClr val="accent1"/>
                </a:solidFill>
              </a:defRPr>
            </a:lvl8pPr>
            <a:lvl9pPr lvl="8" algn="ctr" rtl="0">
              <a:spcBef>
                <a:spcPts val="0"/>
              </a:spcBef>
              <a:spcAft>
                <a:spcPts val="0"/>
              </a:spcAft>
              <a:buClr>
                <a:schemeClr val="accent1"/>
              </a:buClr>
              <a:buSzPts val="6800"/>
              <a:buNone/>
              <a:defRPr sz="6800">
                <a:solidFill>
                  <a:schemeClr val="accent1"/>
                </a:solidFill>
              </a:defRPr>
            </a:lvl9pPr>
          </a:lstStyle>
          <a:p>
            <a:r>
              <a:t>xx%</a:t>
            </a:r>
          </a:p>
        </p:txBody>
      </p:sp>
      <p:sp>
        <p:nvSpPr>
          <p:cNvPr id="1460" name="Google Shape;1460;p20"/>
          <p:cNvSpPr txBox="1">
            <a:spLocks noGrp="1"/>
          </p:cNvSpPr>
          <p:nvPr>
            <p:ph type="subTitle" idx="3"/>
          </p:nvPr>
        </p:nvSpPr>
        <p:spPr>
          <a:xfrm>
            <a:off x="2967900" y="4009975"/>
            <a:ext cx="32082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0"/>
              </a:spcBef>
              <a:spcAft>
                <a:spcPts val="0"/>
              </a:spcAft>
              <a:buClr>
                <a:schemeClr val="accent1"/>
              </a:buClr>
              <a:buSzPts val="1400"/>
              <a:buNone/>
              <a:defRPr>
                <a:solidFill>
                  <a:schemeClr val="accent1"/>
                </a:solidFill>
              </a:defRPr>
            </a:lvl3pPr>
            <a:lvl4pPr lvl="3" algn="ctr" rtl="0">
              <a:lnSpc>
                <a:spcPct val="100000"/>
              </a:lnSpc>
              <a:spcBef>
                <a:spcPts val="0"/>
              </a:spcBef>
              <a:spcAft>
                <a:spcPts val="0"/>
              </a:spcAft>
              <a:buClr>
                <a:schemeClr val="accent1"/>
              </a:buClr>
              <a:buSzPts val="1400"/>
              <a:buNone/>
              <a:defRPr>
                <a:solidFill>
                  <a:schemeClr val="accent1"/>
                </a:solidFill>
              </a:defRPr>
            </a:lvl4pPr>
            <a:lvl5pPr lvl="4" algn="ctr" rtl="0">
              <a:lnSpc>
                <a:spcPct val="100000"/>
              </a:lnSpc>
              <a:spcBef>
                <a:spcPts val="0"/>
              </a:spcBef>
              <a:spcAft>
                <a:spcPts val="0"/>
              </a:spcAft>
              <a:buClr>
                <a:schemeClr val="accent1"/>
              </a:buClr>
              <a:buSzPts val="1400"/>
              <a:buNone/>
              <a:defRPr>
                <a:solidFill>
                  <a:schemeClr val="accent1"/>
                </a:solidFill>
              </a:defRPr>
            </a:lvl5pPr>
            <a:lvl6pPr lvl="5" algn="ctr" rtl="0">
              <a:lnSpc>
                <a:spcPct val="100000"/>
              </a:lnSpc>
              <a:spcBef>
                <a:spcPts val="0"/>
              </a:spcBef>
              <a:spcAft>
                <a:spcPts val="0"/>
              </a:spcAft>
              <a:buClr>
                <a:schemeClr val="accent1"/>
              </a:buClr>
              <a:buSzPts val="1400"/>
              <a:buNone/>
              <a:defRPr>
                <a:solidFill>
                  <a:schemeClr val="accent1"/>
                </a:solidFill>
              </a:defRPr>
            </a:lvl6pPr>
            <a:lvl7pPr lvl="6" algn="ctr" rtl="0">
              <a:lnSpc>
                <a:spcPct val="100000"/>
              </a:lnSpc>
              <a:spcBef>
                <a:spcPts val="0"/>
              </a:spcBef>
              <a:spcAft>
                <a:spcPts val="0"/>
              </a:spcAft>
              <a:buClr>
                <a:schemeClr val="accent1"/>
              </a:buClr>
              <a:buSzPts val="1400"/>
              <a:buNone/>
              <a:defRPr>
                <a:solidFill>
                  <a:schemeClr val="accent1"/>
                </a:solidFill>
              </a:defRPr>
            </a:lvl7pPr>
            <a:lvl8pPr lvl="7" algn="ctr" rtl="0">
              <a:lnSpc>
                <a:spcPct val="100000"/>
              </a:lnSpc>
              <a:spcBef>
                <a:spcPts val="0"/>
              </a:spcBef>
              <a:spcAft>
                <a:spcPts val="0"/>
              </a:spcAft>
              <a:buClr>
                <a:schemeClr val="accent1"/>
              </a:buClr>
              <a:buSzPts val="1400"/>
              <a:buNone/>
              <a:defRPr>
                <a:solidFill>
                  <a:schemeClr val="accent1"/>
                </a:solidFill>
              </a:defRPr>
            </a:lvl8pPr>
            <a:lvl9pPr lvl="8" algn="ctr"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461" name="Google Shape;1461;p20"/>
          <p:cNvSpPr txBox="1">
            <a:spLocks noGrp="1"/>
          </p:cNvSpPr>
          <p:nvPr>
            <p:ph type="title" idx="4" hasCustomPrompt="1"/>
          </p:nvPr>
        </p:nvSpPr>
        <p:spPr>
          <a:xfrm>
            <a:off x="2529150" y="3205175"/>
            <a:ext cx="4085700" cy="66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800"/>
              <a:buNone/>
              <a:defRPr sz="6800">
                <a:solidFill>
                  <a:schemeClr val="accent1"/>
                </a:solidFill>
              </a:defRPr>
            </a:lvl1pPr>
            <a:lvl2pPr lvl="1" algn="ctr" rtl="0">
              <a:spcBef>
                <a:spcPts val="0"/>
              </a:spcBef>
              <a:spcAft>
                <a:spcPts val="0"/>
              </a:spcAft>
              <a:buClr>
                <a:schemeClr val="accent1"/>
              </a:buClr>
              <a:buSzPts val="6800"/>
              <a:buNone/>
              <a:defRPr sz="6800">
                <a:solidFill>
                  <a:schemeClr val="accent1"/>
                </a:solidFill>
              </a:defRPr>
            </a:lvl2pPr>
            <a:lvl3pPr lvl="2" algn="ctr" rtl="0">
              <a:spcBef>
                <a:spcPts val="0"/>
              </a:spcBef>
              <a:spcAft>
                <a:spcPts val="0"/>
              </a:spcAft>
              <a:buClr>
                <a:schemeClr val="accent1"/>
              </a:buClr>
              <a:buSzPts val="6800"/>
              <a:buNone/>
              <a:defRPr sz="6800">
                <a:solidFill>
                  <a:schemeClr val="accent1"/>
                </a:solidFill>
              </a:defRPr>
            </a:lvl3pPr>
            <a:lvl4pPr lvl="3" algn="ctr" rtl="0">
              <a:spcBef>
                <a:spcPts val="0"/>
              </a:spcBef>
              <a:spcAft>
                <a:spcPts val="0"/>
              </a:spcAft>
              <a:buClr>
                <a:schemeClr val="accent1"/>
              </a:buClr>
              <a:buSzPts val="6800"/>
              <a:buNone/>
              <a:defRPr sz="6800">
                <a:solidFill>
                  <a:schemeClr val="accent1"/>
                </a:solidFill>
              </a:defRPr>
            </a:lvl4pPr>
            <a:lvl5pPr lvl="4" algn="ctr" rtl="0">
              <a:spcBef>
                <a:spcPts val="0"/>
              </a:spcBef>
              <a:spcAft>
                <a:spcPts val="0"/>
              </a:spcAft>
              <a:buClr>
                <a:schemeClr val="accent1"/>
              </a:buClr>
              <a:buSzPts val="6800"/>
              <a:buNone/>
              <a:defRPr sz="6800">
                <a:solidFill>
                  <a:schemeClr val="accent1"/>
                </a:solidFill>
              </a:defRPr>
            </a:lvl5pPr>
            <a:lvl6pPr lvl="5" algn="ctr" rtl="0">
              <a:spcBef>
                <a:spcPts val="0"/>
              </a:spcBef>
              <a:spcAft>
                <a:spcPts val="0"/>
              </a:spcAft>
              <a:buClr>
                <a:schemeClr val="accent1"/>
              </a:buClr>
              <a:buSzPts val="6800"/>
              <a:buNone/>
              <a:defRPr sz="6800">
                <a:solidFill>
                  <a:schemeClr val="accent1"/>
                </a:solidFill>
              </a:defRPr>
            </a:lvl6pPr>
            <a:lvl7pPr lvl="6" algn="ctr" rtl="0">
              <a:spcBef>
                <a:spcPts val="0"/>
              </a:spcBef>
              <a:spcAft>
                <a:spcPts val="0"/>
              </a:spcAft>
              <a:buClr>
                <a:schemeClr val="accent1"/>
              </a:buClr>
              <a:buSzPts val="6800"/>
              <a:buNone/>
              <a:defRPr sz="6800">
                <a:solidFill>
                  <a:schemeClr val="accent1"/>
                </a:solidFill>
              </a:defRPr>
            </a:lvl7pPr>
            <a:lvl8pPr lvl="7" algn="ctr" rtl="0">
              <a:spcBef>
                <a:spcPts val="0"/>
              </a:spcBef>
              <a:spcAft>
                <a:spcPts val="0"/>
              </a:spcAft>
              <a:buClr>
                <a:schemeClr val="accent1"/>
              </a:buClr>
              <a:buSzPts val="6800"/>
              <a:buNone/>
              <a:defRPr sz="6800">
                <a:solidFill>
                  <a:schemeClr val="accent1"/>
                </a:solidFill>
              </a:defRPr>
            </a:lvl8pPr>
            <a:lvl9pPr lvl="8" algn="ctr" rtl="0">
              <a:spcBef>
                <a:spcPts val="0"/>
              </a:spcBef>
              <a:spcAft>
                <a:spcPts val="0"/>
              </a:spcAft>
              <a:buClr>
                <a:schemeClr val="accent1"/>
              </a:buClr>
              <a:buSzPts val="6800"/>
              <a:buNone/>
              <a:defRPr sz="6800">
                <a:solidFill>
                  <a:schemeClr val="accent1"/>
                </a:solidFill>
              </a:defRPr>
            </a:lvl9pPr>
          </a:lstStyle>
          <a:p>
            <a:r>
              <a:t>xx%</a:t>
            </a:r>
          </a:p>
        </p:txBody>
      </p:sp>
      <p:sp>
        <p:nvSpPr>
          <p:cNvPr id="1462" name="Google Shape;1462;p20"/>
          <p:cNvSpPr/>
          <p:nvPr/>
        </p:nvSpPr>
        <p:spPr>
          <a:xfrm>
            <a:off x="7227133" y="3256345"/>
            <a:ext cx="370203" cy="351113"/>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a:off x="7405421" y="3855991"/>
            <a:ext cx="371880" cy="432454"/>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0"/>
          <p:cNvSpPr/>
          <p:nvPr/>
        </p:nvSpPr>
        <p:spPr>
          <a:xfrm>
            <a:off x="7583442" y="2262524"/>
            <a:ext cx="620836" cy="475616"/>
          </a:xfrm>
          <a:custGeom>
            <a:avLst/>
            <a:gdLst/>
            <a:ahLst/>
            <a:cxnLst/>
            <a:rect l="l" t="t" r="r" b="b"/>
            <a:pathLst>
              <a:path w="12586" h="9642" extrusionOk="0">
                <a:moveTo>
                  <a:pt x="3332" y="1"/>
                </a:moveTo>
                <a:lnTo>
                  <a:pt x="0" y="4871"/>
                </a:lnTo>
                <a:cubicBezTo>
                  <a:pt x="2036" y="8203"/>
                  <a:pt x="5611" y="9574"/>
                  <a:pt x="10205" y="9641"/>
                </a:cubicBezTo>
                <a:lnTo>
                  <a:pt x="12585" y="3122"/>
                </a:lnTo>
                <a:lnTo>
                  <a:pt x="12585" y="3122"/>
                </a:lnTo>
                <a:cubicBezTo>
                  <a:pt x="12115" y="3189"/>
                  <a:pt x="11657" y="3221"/>
                  <a:pt x="11210" y="3221"/>
                </a:cubicBezTo>
                <a:cubicBezTo>
                  <a:pt x="8202" y="3221"/>
                  <a:pt x="5712" y="1774"/>
                  <a:pt x="3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a:off x="7545512" y="1856076"/>
            <a:ext cx="335328" cy="279884"/>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a:off x="8590037" y="2286078"/>
            <a:ext cx="376813" cy="399651"/>
          </a:xfrm>
          <a:custGeom>
            <a:avLst/>
            <a:gdLst/>
            <a:ahLst/>
            <a:cxnLst/>
            <a:rect l="l" t="t" r="r" b="b"/>
            <a:pathLst>
              <a:path w="7639" h="8102" extrusionOk="0">
                <a:moveTo>
                  <a:pt x="4661" y="1"/>
                </a:moveTo>
                <a:lnTo>
                  <a:pt x="631" y="775"/>
                </a:lnTo>
                <a:cubicBezTo>
                  <a:pt x="0" y="3366"/>
                  <a:pt x="1052" y="5822"/>
                  <a:pt x="3256" y="8102"/>
                </a:cubicBezTo>
                <a:lnTo>
                  <a:pt x="7639" y="6100"/>
                </a:lnTo>
                <a:cubicBezTo>
                  <a:pt x="5603" y="4560"/>
                  <a:pt x="5006" y="2348"/>
                  <a:pt x="4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a:off x="2022058" y="923620"/>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a:off x="1566154" y="30149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a:off x="259856" y="82937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a:off x="338138" y="14465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0"/>
          <p:cNvGrpSpPr/>
          <p:nvPr/>
        </p:nvGrpSpPr>
        <p:grpSpPr>
          <a:xfrm rot="-3481065" flipH="1">
            <a:off x="177211" y="2483418"/>
            <a:ext cx="977130" cy="993279"/>
            <a:chOff x="2712348" y="3057314"/>
            <a:chExt cx="846073" cy="860096"/>
          </a:xfrm>
        </p:grpSpPr>
        <p:sp>
          <p:nvSpPr>
            <p:cNvPr id="1472" name="Google Shape;1472;p20"/>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20"/>
          <p:cNvSpPr/>
          <p:nvPr/>
        </p:nvSpPr>
        <p:spPr>
          <a:xfrm>
            <a:off x="1307245" y="6959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0"/>
          <p:cNvSpPr/>
          <p:nvPr/>
        </p:nvSpPr>
        <p:spPr>
          <a:xfrm>
            <a:off x="1049305" y="7698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a:off x="1016049" y="8175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0"/>
          <p:cNvSpPr/>
          <p:nvPr/>
        </p:nvSpPr>
        <p:spPr>
          <a:xfrm>
            <a:off x="1154798" y="9224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0"/>
          <p:cNvSpPr/>
          <p:nvPr/>
        </p:nvSpPr>
        <p:spPr>
          <a:xfrm>
            <a:off x="1037243" y="7073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0"/>
          <p:cNvSpPr/>
          <p:nvPr/>
        </p:nvSpPr>
        <p:spPr>
          <a:xfrm>
            <a:off x="997104" y="8822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a:off x="1245367" y="8536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1295251" y="8558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1347997" y="8558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0"/>
          <p:cNvSpPr/>
          <p:nvPr/>
        </p:nvSpPr>
        <p:spPr>
          <a:xfrm>
            <a:off x="1400744" y="8558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0"/>
          <p:cNvSpPr/>
          <p:nvPr/>
        </p:nvSpPr>
        <p:spPr>
          <a:xfrm>
            <a:off x="1452877" y="8558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0"/>
          <p:cNvSpPr/>
          <p:nvPr/>
        </p:nvSpPr>
        <p:spPr>
          <a:xfrm>
            <a:off x="1505624" y="8558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0"/>
          <p:cNvSpPr/>
          <p:nvPr/>
        </p:nvSpPr>
        <p:spPr>
          <a:xfrm>
            <a:off x="1558370" y="8558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0"/>
          <p:cNvSpPr/>
          <p:nvPr/>
        </p:nvSpPr>
        <p:spPr>
          <a:xfrm>
            <a:off x="1610503" y="8558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a:off x="1663250" y="8558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a:off x="1713747" y="8558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a:off x="1765881" y="8558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0"/>
          <p:cNvSpPr/>
          <p:nvPr/>
        </p:nvSpPr>
        <p:spPr>
          <a:xfrm>
            <a:off x="1808882" y="8558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0"/>
          <p:cNvSpPr/>
          <p:nvPr/>
        </p:nvSpPr>
        <p:spPr>
          <a:xfrm>
            <a:off x="1839821" y="8536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0"/>
          <p:cNvSpPr/>
          <p:nvPr/>
        </p:nvSpPr>
        <p:spPr>
          <a:xfrm>
            <a:off x="7519571" y="3487945"/>
            <a:ext cx="25749" cy="20767"/>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0"/>
          <p:cNvSpPr/>
          <p:nvPr/>
        </p:nvSpPr>
        <p:spPr>
          <a:xfrm rot="8566601">
            <a:off x="277998" y="1445034"/>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8" name="Google Shape;1498;p20"/>
          <p:cNvGrpSpPr/>
          <p:nvPr/>
        </p:nvGrpSpPr>
        <p:grpSpPr>
          <a:xfrm rot="-5400000">
            <a:off x="-564929" y="1959336"/>
            <a:ext cx="1938288" cy="543935"/>
            <a:chOff x="1640250" y="2530250"/>
            <a:chExt cx="1217900" cy="341775"/>
          </a:xfrm>
        </p:grpSpPr>
        <p:sp>
          <p:nvSpPr>
            <p:cNvPr id="1499" name="Google Shape;1499;p20"/>
            <p:cNvSpPr/>
            <p:nvPr/>
          </p:nvSpPr>
          <p:spPr>
            <a:xfrm>
              <a:off x="2379675" y="2584500"/>
              <a:ext cx="16850" cy="15800"/>
            </a:xfrm>
            <a:custGeom>
              <a:avLst/>
              <a:gdLst/>
              <a:ahLst/>
              <a:cxnLst/>
              <a:rect l="l" t="t" r="r" b="b"/>
              <a:pathLst>
                <a:path w="674" h="632" extrusionOk="0">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0"/>
            <p:cNvSpPr/>
            <p:nvPr/>
          </p:nvSpPr>
          <p:spPr>
            <a:xfrm>
              <a:off x="2200075" y="2856225"/>
              <a:ext cx="16650" cy="15800"/>
            </a:xfrm>
            <a:custGeom>
              <a:avLst/>
              <a:gdLst/>
              <a:ahLst/>
              <a:cxnLst/>
              <a:rect l="l" t="t" r="r" b="b"/>
              <a:pathLst>
                <a:path w="666" h="632" extrusionOk="0">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0"/>
            <p:cNvSpPr/>
            <p:nvPr/>
          </p:nvSpPr>
          <p:spPr>
            <a:xfrm>
              <a:off x="1640250" y="2631825"/>
              <a:ext cx="13050" cy="10550"/>
            </a:xfrm>
            <a:custGeom>
              <a:avLst/>
              <a:gdLst/>
              <a:ahLst/>
              <a:cxnLst/>
              <a:rect l="l" t="t" r="r" b="b"/>
              <a:pathLst>
                <a:path w="522" h="422" extrusionOk="0">
                  <a:moveTo>
                    <a:pt x="244" y="1"/>
                  </a:moveTo>
                  <a:cubicBezTo>
                    <a:pt x="0" y="1"/>
                    <a:pt x="0" y="421"/>
                    <a:pt x="244" y="421"/>
                  </a:cubicBezTo>
                  <a:cubicBezTo>
                    <a:pt x="522" y="421"/>
                    <a:pt x="522"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0"/>
            <p:cNvSpPr/>
            <p:nvPr/>
          </p:nvSpPr>
          <p:spPr>
            <a:xfrm>
              <a:off x="2295550" y="2583675"/>
              <a:ext cx="14125" cy="10525"/>
            </a:xfrm>
            <a:custGeom>
              <a:avLst/>
              <a:gdLst/>
              <a:ahLst/>
              <a:cxnLst/>
              <a:rect l="l" t="t" r="r" b="b"/>
              <a:pathLst>
                <a:path w="565" h="421" extrusionOk="0">
                  <a:moveTo>
                    <a:pt x="287" y="0"/>
                  </a:moveTo>
                  <a:cubicBezTo>
                    <a:pt x="1" y="0"/>
                    <a:pt x="1" y="421"/>
                    <a:pt x="287" y="421"/>
                  </a:cubicBezTo>
                  <a:cubicBezTo>
                    <a:pt x="564" y="421"/>
                    <a:pt x="564"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0"/>
            <p:cNvSpPr/>
            <p:nvPr/>
          </p:nvSpPr>
          <p:spPr>
            <a:xfrm>
              <a:off x="2498075" y="2731725"/>
              <a:ext cx="13075" cy="10550"/>
            </a:xfrm>
            <a:custGeom>
              <a:avLst/>
              <a:gdLst/>
              <a:ahLst/>
              <a:cxnLst/>
              <a:rect l="l" t="t" r="r" b="b"/>
              <a:pathLst>
                <a:path w="523" h="422" extrusionOk="0">
                  <a:moveTo>
                    <a:pt x="279" y="0"/>
                  </a:moveTo>
                  <a:cubicBezTo>
                    <a:pt x="1" y="0"/>
                    <a:pt x="1" y="421"/>
                    <a:pt x="279" y="421"/>
                  </a:cubicBezTo>
                  <a:cubicBezTo>
                    <a:pt x="522" y="421"/>
                    <a:pt x="522"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a:off x="2103750" y="2849925"/>
              <a:ext cx="13075" cy="10525"/>
            </a:xfrm>
            <a:custGeom>
              <a:avLst/>
              <a:gdLst/>
              <a:ahLst/>
              <a:cxnLst/>
              <a:rect l="l" t="t" r="r" b="b"/>
              <a:pathLst>
                <a:path w="523" h="421" extrusionOk="0">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a:off x="2123100" y="2602800"/>
              <a:ext cx="13900" cy="10550"/>
            </a:xfrm>
            <a:custGeom>
              <a:avLst/>
              <a:gdLst/>
              <a:ahLst/>
              <a:cxnLst/>
              <a:rect l="l" t="t" r="r" b="b"/>
              <a:pathLst>
                <a:path w="556" h="422" extrusionOk="0">
                  <a:moveTo>
                    <a:pt x="278" y="1"/>
                  </a:moveTo>
                  <a:cubicBezTo>
                    <a:pt x="1" y="1"/>
                    <a:pt x="1" y="421"/>
                    <a:pt x="278" y="421"/>
                  </a:cubicBezTo>
                  <a:cubicBezTo>
                    <a:pt x="556" y="421"/>
                    <a:pt x="556"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a:off x="2694300" y="2530250"/>
              <a:ext cx="14950" cy="16650"/>
            </a:xfrm>
            <a:custGeom>
              <a:avLst/>
              <a:gdLst/>
              <a:ahLst/>
              <a:cxnLst/>
              <a:rect l="l" t="t" r="r" b="b"/>
              <a:pathLst>
                <a:path w="598" h="666" extrusionOk="0">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a:off x="2748775" y="2664225"/>
              <a:ext cx="13050" cy="1052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a:off x="2844250" y="2531100"/>
              <a:ext cx="13900" cy="10525"/>
            </a:xfrm>
            <a:custGeom>
              <a:avLst/>
              <a:gdLst/>
              <a:ahLst/>
              <a:cxnLst/>
              <a:rect l="l" t="t" r="r" b="b"/>
              <a:pathLst>
                <a:path w="556" h="421" extrusionOk="0">
                  <a:moveTo>
                    <a:pt x="278" y="0"/>
                  </a:moveTo>
                  <a:cubicBezTo>
                    <a:pt x="1" y="0"/>
                    <a:pt x="1"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0"/>
            <p:cNvSpPr/>
            <p:nvPr/>
          </p:nvSpPr>
          <p:spPr>
            <a:xfrm>
              <a:off x="2488400" y="2710700"/>
              <a:ext cx="14125" cy="10525"/>
            </a:xfrm>
            <a:custGeom>
              <a:avLst/>
              <a:gdLst/>
              <a:ahLst/>
              <a:cxnLst/>
              <a:rect l="l" t="t" r="r" b="b"/>
              <a:pathLst>
                <a:path w="565" h="421" extrusionOk="0">
                  <a:moveTo>
                    <a:pt x="279" y="0"/>
                  </a:moveTo>
                  <a:cubicBezTo>
                    <a:pt x="1" y="0"/>
                    <a:pt x="1" y="421"/>
                    <a:pt x="279" y="421"/>
                  </a:cubicBezTo>
                  <a:cubicBezTo>
                    <a:pt x="565" y="421"/>
                    <a:pt x="565"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0"/>
          <p:cNvGrpSpPr/>
          <p:nvPr/>
        </p:nvGrpSpPr>
        <p:grpSpPr>
          <a:xfrm>
            <a:off x="7116620" y="4012831"/>
            <a:ext cx="2038277" cy="571995"/>
            <a:chOff x="1640250" y="2530250"/>
            <a:chExt cx="1217900" cy="341775"/>
          </a:xfrm>
        </p:grpSpPr>
        <p:sp>
          <p:nvSpPr>
            <p:cNvPr id="1511" name="Google Shape;1511;p20"/>
            <p:cNvSpPr/>
            <p:nvPr/>
          </p:nvSpPr>
          <p:spPr>
            <a:xfrm>
              <a:off x="2379675" y="2584500"/>
              <a:ext cx="16850" cy="15800"/>
            </a:xfrm>
            <a:custGeom>
              <a:avLst/>
              <a:gdLst/>
              <a:ahLst/>
              <a:cxnLst/>
              <a:rect l="l" t="t" r="r" b="b"/>
              <a:pathLst>
                <a:path w="674" h="632" extrusionOk="0">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0"/>
            <p:cNvSpPr/>
            <p:nvPr/>
          </p:nvSpPr>
          <p:spPr>
            <a:xfrm>
              <a:off x="2200075" y="2856225"/>
              <a:ext cx="16650" cy="15800"/>
            </a:xfrm>
            <a:custGeom>
              <a:avLst/>
              <a:gdLst/>
              <a:ahLst/>
              <a:cxnLst/>
              <a:rect l="l" t="t" r="r" b="b"/>
              <a:pathLst>
                <a:path w="666" h="632" extrusionOk="0">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0"/>
            <p:cNvSpPr/>
            <p:nvPr/>
          </p:nvSpPr>
          <p:spPr>
            <a:xfrm>
              <a:off x="1640250" y="2631825"/>
              <a:ext cx="13050" cy="10550"/>
            </a:xfrm>
            <a:custGeom>
              <a:avLst/>
              <a:gdLst/>
              <a:ahLst/>
              <a:cxnLst/>
              <a:rect l="l" t="t" r="r" b="b"/>
              <a:pathLst>
                <a:path w="522" h="422" extrusionOk="0">
                  <a:moveTo>
                    <a:pt x="244" y="1"/>
                  </a:moveTo>
                  <a:cubicBezTo>
                    <a:pt x="0" y="1"/>
                    <a:pt x="0" y="421"/>
                    <a:pt x="244" y="421"/>
                  </a:cubicBezTo>
                  <a:cubicBezTo>
                    <a:pt x="522" y="421"/>
                    <a:pt x="522"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2295550" y="2583675"/>
              <a:ext cx="14125" cy="10525"/>
            </a:xfrm>
            <a:custGeom>
              <a:avLst/>
              <a:gdLst/>
              <a:ahLst/>
              <a:cxnLst/>
              <a:rect l="l" t="t" r="r" b="b"/>
              <a:pathLst>
                <a:path w="565" h="421" extrusionOk="0">
                  <a:moveTo>
                    <a:pt x="287" y="0"/>
                  </a:moveTo>
                  <a:cubicBezTo>
                    <a:pt x="1" y="0"/>
                    <a:pt x="1" y="421"/>
                    <a:pt x="287" y="421"/>
                  </a:cubicBezTo>
                  <a:cubicBezTo>
                    <a:pt x="564" y="421"/>
                    <a:pt x="564"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2498075" y="2731725"/>
              <a:ext cx="13075" cy="10550"/>
            </a:xfrm>
            <a:custGeom>
              <a:avLst/>
              <a:gdLst/>
              <a:ahLst/>
              <a:cxnLst/>
              <a:rect l="l" t="t" r="r" b="b"/>
              <a:pathLst>
                <a:path w="523" h="422" extrusionOk="0">
                  <a:moveTo>
                    <a:pt x="279" y="0"/>
                  </a:moveTo>
                  <a:cubicBezTo>
                    <a:pt x="1" y="0"/>
                    <a:pt x="1" y="421"/>
                    <a:pt x="279" y="421"/>
                  </a:cubicBezTo>
                  <a:cubicBezTo>
                    <a:pt x="522" y="421"/>
                    <a:pt x="522"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2103750" y="2849925"/>
              <a:ext cx="13075" cy="10525"/>
            </a:xfrm>
            <a:custGeom>
              <a:avLst/>
              <a:gdLst/>
              <a:ahLst/>
              <a:cxnLst/>
              <a:rect l="l" t="t" r="r" b="b"/>
              <a:pathLst>
                <a:path w="523" h="421" extrusionOk="0">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2123100" y="2602800"/>
              <a:ext cx="13900" cy="10550"/>
            </a:xfrm>
            <a:custGeom>
              <a:avLst/>
              <a:gdLst/>
              <a:ahLst/>
              <a:cxnLst/>
              <a:rect l="l" t="t" r="r" b="b"/>
              <a:pathLst>
                <a:path w="556" h="422" extrusionOk="0">
                  <a:moveTo>
                    <a:pt x="278" y="1"/>
                  </a:moveTo>
                  <a:cubicBezTo>
                    <a:pt x="1" y="1"/>
                    <a:pt x="1" y="421"/>
                    <a:pt x="278" y="421"/>
                  </a:cubicBezTo>
                  <a:cubicBezTo>
                    <a:pt x="556" y="421"/>
                    <a:pt x="556"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2694300" y="2530250"/>
              <a:ext cx="14950" cy="16650"/>
            </a:xfrm>
            <a:custGeom>
              <a:avLst/>
              <a:gdLst/>
              <a:ahLst/>
              <a:cxnLst/>
              <a:rect l="l" t="t" r="r" b="b"/>
              <a:pathLst>
                <a:path w="598" h="666" extrusionOk="0">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2748775" y="2664225"/>
              <a:ext cx="13050" cy="1052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2844250" y="2531100"/>
              <a:ext cx="13900" cy="10525"/>
            </a:xfrm>
            <a:custGeom>
              <a:avLst/>
              <a:gdLst/>
              <a:ahLst/>
              <a:cxnLst/>
              <a:rect l="l" t="t" r="r" b="b"/>
              <a:pathLst>
                <a:path w="556" h="421" extrusionOk="0">
                  <a:moveTo>
                    <a:pt x="278" y="0"/>
                  </a:moveTo>
                  <a:cubicBezTo>
                    <a:pt x="1" y="0"/>
                    <a:pt x="1"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2488400" y="2710700"/>
              <a:ext cx="14125" cy="10525"/>
            </a:xfrm>
            <a:custGeom>
              <a:avLst/>
              <a:gdLst/>
              <a:ahLst/>
              <a:cxnLst/>
              <a:rect l="l" t="t" r="r" b="b"/>
              <a:pathLst>
                <a:path w="565" h="421" extrusionOk="0">
                  <a:moveTo>
                    <a:pt x="279" y="0"/>
                  </a:moveTo>
                  <a:cubicBezTo>
                    <a:pt x="1" y="0"/>
                    <a:pt x="1" y="421"/>
                    <a:pt x="279" y="421"/>
                  </a:cubicBezTo>
                  <a:cubicBezTo>
                    <a:pt x="565" y="421"/>
                    <a:pt x="565"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20"/>
          <p:cNvGrpSpPr/>
          <p:nvPr/>
        </p:nvGrpSpPr>
        <p:grpSpPr>
          <a:xfrm rot="2889402">
            <a:off x="8078799" y="2916512"/>
            <a:ext cx="838723" cy="852566"/>
            <a:chOff x="2712348" y="3057314"/>
            <a:chExt cx="846073" cy="860096"/>
          </a:xfrm>
        </p:grpSpPr>
        <p:sp>
          <p:nvSpPr>
            <p:cNvPr id="1523" name="Google Shape;1523;p20"/>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20"/>
          <p:cNvGrpSpPr/>
          <p:nvPr/>
        </p:nvGrpSpPr>
        <p:grpSpPr>
          <a:xfrm flipH="1">
            <a:off x="6954231" y="2727513"/>
            <a:ext cx="838649" cy="670594"/>
            <a:chOff x="2218738" y="2143082"/>
            <a:chExt cx="977105" cy="781305"/>
          </a:xfrm>
        </p:grpSpPr>
        <p:sp>
          <p:nvSpPr>
            <p:cNvPr id="1529" name="Google Shape;1529;p20"/>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0"/>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0"/>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20"/>
          <p:cNvGrpSpPr/>
          <p:nvPr/>
        </p:nvGrpSpPr>
        <p:grpSpPr>
          <a:xfrm rot="-3889057" flipH="1">
            <a:off x="7831715" y="2835688"/>
            <a:ext cx="608181" cy="740445"/>
            <a:chOff x="192897" y="3945468"/>
            <a:chExt cx="812247" cy="1019348"/>
          </a:xfrm>
        </p:grpSpPr>
        <p:sp>
          <p:nvSpPr>
            <p:cNvPr id="1535" name="Google Shape;1535;p20"/>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0"/>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20"/>
          <p:cNvGrpSpPr/>
          <p:nvPr/>
        </p:nvGrpSpPr>
        <p:grpSpPr>
          <a:xfrm flipH="1">
            <a:off x="868809" y="1500744"/>
            <a:ext cx="687744" cy="622242"/>
            <a:chOff x="6916118" y="4006777"/>
            <a:chExt cx="983335" cy="889553"/>
          </a:xfrm>
        </p:grpSpPr>
        <p:sp>
          <p:nvSpPr>
            <p:cNvPr id="1565" name="Google Shape;1565;p20"/>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20"/>
          <p:cNvGrpSpPr/>
          <p:nvPr/>
        </p:nvGrpSpPr>
        <p:grpSpPr>
          <a:xfrm flipH="1">
            <a:off x="7206412" y="3763538"/>
            <a:ext cx="1375689" cy="1089882"/>
            <a:chOff x="5022249" y="1936229"/>
            <a:chExt cx="2958470" cy="2343833"/>
          </a:xfrm>
        </p:grpSpPr>
        <p:sp>
          <p:nvSpPr>
            <p:cNvPr id="1574" name="Google Shape;1574;p20"/>
            <p:cNvSpPr/>
            <p:nvPr/>
          </p:nvSpPr>
          <p:spPr>
            <a:xfrm>
              <a:off x="5668014" y="3726989"/>
              <a:ext cx="4081" cy="60"/>
            </a:xfrm>
            <a:custGeom>
              <a:avLst/>
              <a:gdLst/>
              <a:ahLst/>
              <a:cxnLst/>
              <a:rect l="l" t="t" r="r" b="b"/>
              <a:pathLst>
                <a:path w="68" h="1" extrusionOk="0">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6477776" y="2778353"/>
              <a:ext cx="39970" cy="35889"/>
            </a:xfrm>
            <a:custGeom>
              <a:avLst/>
              <a:gdLst/>
              <a:ahLst/>
              <a:cxnLst/>
              <a:rect l="l" t="t" r="r" b="b"/>
              <a:pathLst>
                <a:path w="666" h="598" extrusionOk="0">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7818622" y="2265275"/>
              <a:ext cx="39970" cy="37929"/>
            </a:xfrm>
            <a:custGeom>
              <a:avLst/>
              <a:gdLst/>
              <a:ahLst/>
              <a:cxnLst/>
              <a:rect l="l" t="t" r="r" b="b"/>
              <a:pathLst>
                <a:path w="666" h="632" extrusionOk="0">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7353638" y="3046258"/>
              <a:ext cx="37929" cy="35889"/>
            </a:xfrm>
            <a:custGeom>
              <a:avLst/>
              <a:gdLst/>
              <a:ahLst/>
              <a:cxnLst/>
              <a:rect l="l" t="t" r="r" b="b"/>
              <a:pathLst>
                <a:path w="632" h="598" extrusionOk="0">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7940809" y="3255801"/>
              <a:ext cx="39910" cy="37929"/>
            </a:xfrm>
            <a:custGeom>
              <a:avLst/>
              <a:gdLst/>
              <a:ahLst/>
              <a:cxnLst/>
              <a:rect l="l" t="t" r="r" b="b"/>
              <a:pathLst>
                <a:path w="665" h="632" extrusionOk="0">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7369875" y="2778353"/>
              <a:ext cx="39970" cy="35889"/>
            </a:xfrm>
            <a:custGeom>
              <a:avLst/>
              <a:gdLst/>
              <a:ahLst/>
              <a:cxnLst/>
              <a:rect l="l" t="t" r="r" b="b"/>
              <a:pathLst>
                <a:path w="666" h="598" extrusionOk="0">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5654297" y="3309238"/>
              <a:ext cx="39970" cy="37929"/>
            </a:xfrm>
            <a:custGeom>
              <a:avLst/>
              <a:gdLst/>
              <a:ahLst/>
              <a:cxnLst/>
              <a:rect l="l" t="t" r="r" b="b"/>
              <a:pathLst>
                <a:path w="666" h="632" extrusionOk="0">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6099151" y="2841488"/>
              <a:ext cx="39970" cy="37929"/>
            </a:xfrm>
            <a:custGeom>
              <a:avLst/>
              <a:gdLst/>
              <a:ahLst/>
              <a:cxnLst/>
              <a:rect l="l" t="t" r="r" b="b"/>
              <a:pathLst>
                <a:path w="666" h="632" extrusionOk="0">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6039043" y="2284000"/>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7618717" y="2250152"/>
              <a:ext cx="31868" cy="25326"/>
            </a:xfrm>
            <a:custGeom>
              <a:avLst/>
              <a:gdLst/>
              <a:ahLst/>
              <a:cxnLst/>
              <a:rect l="l" t="t" r="r" b="b"/>
              <a:pathLst>
                <a:path w="531" h="422"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a:off x="5797701" y="2633339"/>
              <a:ext cx="31808" cy="25266"/>
            </a:xfrm>
            <a:custGeom>
              <a:avLst/>
              <a:gdLst/>
              <a:ahLst/>
              <a:cxnLst/>
              <a:rect l="l" t="t" r="r" b="b"/>
              <a:pathLst>
                <a:path w="530"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a:off x="7675730" y="3116989"/>
              <a:ext cx="29347" cy="25266"/>
            </a:xfrm>
            <a:custGeom>
              <a:avLst/>
              <a:gdLst/>
              <a:ahLst/>
              <a:cxnLst/>
              <a:rect l="l" t="t" r="r" b="b"/>
              <a:pathLst>
                <a:path w="489" h="421" extrusionOk="0">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7619771" y="2641522"/>
              <a:ext cx="33908" cy="25326"/>
            </a:xfrm>
            <a:custGeom>
              <a:avLst/>
              <a:gdLst/>
              <a:ahLst/>
              <a:cxnLst/>
              <a:rect l="l" t="t" r="r" b="b"/>
              <a:pathLst>
                <a:path w="565" h="422" extrusionOk="0">
                  <a:moveTo>
                    <a:pt x="287" y="1"/>
                  </a:moveTo>
                  <a:cubicBezTo>
                    <a:pt x="1" y="1"/>
                    <a:pt x="1" y="421"/>
                    <a:pt x="287" y="421"/>
                  </a:cubicBezTo>
                  <a:cubicBezTo>
                    <a:pt x="564" y="421"/>
                    <a:pt x="564"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6849859" y="3086249"/>
              <a:ext cx="31868" cy="25326"/>
            </a:xfrm>
            <a:custGeom>
              <a:avLst/>
              <a:gdLst/>
              <a:ahLst/>
              <a:cxnLst/>
              <a:rect l="l" t="t" r="r" b="b"/>
              <a:pathLst>
                <a:path w="531" h="422" extrusionOk="0">
                  <a:moveTo>
                    <a:pt x="253" y="1"/>
                  </a:moveTo>
                  <a:cubicBezTo>
                    <a:pt x="1" y="1"/>
                    <a:pt x="1" y="421"/>
                    <a:pt x="253" y="421"/>
                  </a:cubicBezTo>
                  <a:cubicBezTo>
                    <a:pt x="531" y="421"/>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6542950" y="3187252"/>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6301096" y="3118056"/>
              <a:ext cx="31388" cy="25326"/>
            </a:xfrm>
            <a:custGeom>
              <a:avLst/>
              <a:gdLst/>
              <a:ahLst/>
              <a:cxnLst/>
              <a:rect l="l" t="t" r="r" b="b"/>
              <a:pathLst>
                <a:path w="523" h="422" extrusionOk="0">
                  <a:moveTo>
                    <a:pt x="278" y="1"/>
                  </a:moveTo>
                  <a:cubicBezTo>
                    <a:pt x="1" y="1"/>
                    <a:pt x="1"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5968922" y="2531997"/>
              <a:ext cx="33368" cy="25326"/>
            </a:xfrm>
            <a:custGeom>
              <a:avLst/>
              <a:gdLst/>
              <a:ahLst/>
              <a:cxnLst/>
              <a:rect l="l" t="t" r="r" b="b"/>
              <a:pathLst>
                <a:path w="556" h="422" extrusionOk="0">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5634167" y="2717259"/>
              <a:ext cx="31868" cy="25326"/>
            </a:xfrm>
            <a:custGeom>
              <a:avLst/>
              <a:gdLst/>
              <a:ahLst/>
              <a:cxnLst/>
              <a:rect l="l" t="t" r="r" b="b"/>
              <a:pathLst>
                <a:path w="531" h="422" extrusionOk="0">
                  <a:moveTo>
                    <a:pt x="279" y="1"/>
                  </a:moveTo>
                  <a:cubicBezTo>
                    <a:pt x="1" y="1"/>
                    <a:pt x="1" y="421"/>
                    <a:pt x="279" y="421"/>
                  </a:cubicBezTo>
                  <a:cubicBezTo>
                    <a:pt x="531" y="421"/>
                    <a:pt x="531"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5786567" y="3269389"/>
              <a:ext cx="31868" cy="25266"/>
            </a:xfrm>
            <a:custGeom>
              <a:avLst/>
              <a:gdLst/>
              <a:ahLst/>
              <a:cxnLst/>
              <a:rect l="l" t="t" r="r" b="b"/>
              <a:pathLst>
                <a:path w="531" h="421" extrusionOk="0">
                  <a:moveTo>
                    <a:pt x="279" y="0"/>
                  </a:moveTo>
                  <a:cubicBezTo>
                    <a:pt x="1" y="0"/>
                    <a:pt x="1" y="421"/>
                    <a:pt x="279" y="421"/>
                  </a:cubicBezTo>
                  <a:cubicBezTo>
                    <a:pt x="531" y="421"/>
                    <a:pt x="531"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5479658" y="2582868"/>
              <a:ext cx="33368" cy="25266"/>
            </a:xfrm>
            <a:custGeom>
              <a:avLst/>
              <a:gdLst/>
              <a:ahLst/>
              <a:cxnLst/>
              <a:rect l="l" t="t" r="r" b="b"/>
              <a:pathLst>
                <a:path w="556" h="421" extrusionOk="0">
                  <a:moveTo>
                    <a:pt x="278" y="0"/>
                  </a:moveTo>
                  <a:cubicBezTo>
                    <a:pt x="0" y="0"/>
                    <a:pt x="0" y="421"/>
                    <a:pt x="278" y="421"/>
                  </a:cubicBezTo>
                  <a:cubicBezTo>
                    <a:pt x="555" y="421"/>
                    <a:pt x="555"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7124446" y="2864572"/>
              <a:ext cx="31868" cy="25266"/>
            </a:xfrm>
            <a:custGeom>
              <a:avLst/>
              <a:gdLst/>
              <a:ahLst/>
              <a:cxnLst/>
              <a:rect l="l" t="t" r="r" b="b"/>
              <a:pathLst>
                <a:path w="531" h="421" extrusionOk="0">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7202224" y="2275418"/>
              <a:ext cx="31868" cy="25266"/>
            </a:xfrm>
            <a:custGeom>
              <a:avLst/>
              <a:gdLst/>
              <a:ahLst/>
              <a:cxnLst/>
              <a:rect l="l" t="t" r="r" b="b"/>
              <a:pathLst>
                <a:path w="531" h="421"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5375418" y="1936229"/>
              <a:ext cx="2090023" cy="706349"/>
            </a:xfrm>
            <a:custGeom>
              <a:avLst/>
              <a:gdLst/>
              <a:ahLst/>
              <a:cxnLst/>
              <a:rect l="l" t="t" r="r" b="b"/>
              <a:pathLst>
                <a:path w="92173" h="31151" extrusionOk="0">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5165693" y="2479827"/>
              <a:ext cx="2652930" cy="496628"/>
            </a:xfrm>
            <a:custGeom>
              <a:avLst/>
              <a:gdLst/>
              <a:ahLst/>
              <a:cxnLst/>
              <a:rect l="l" t="t" r="r" b="b"/>
              <a:pathLst>
                <a:path w="116998" h="21902" extrusionOk="0">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5214763" y="2539350"/>
              <a:ext cx="2590007" cy="365974"/>
            </a:xfrm>
            <a:custGeom>
              <a:avLst/>
              <a:gdLst/>
              <a:ahLst/>
              <a:cxnLst/>
              <a:rect l="l" t="t" r="r" b="b"/>
              <a:pathLst>
                <a:path w="114223" h="16140" extrusionOk="0">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6452116" y="2001557"/>
              <a:ext cx="957588" cy="566149"/>
            </a:xfrm>
            <a:custGeom>
              <a:avLst/>
              <a:gdLst/>
              <a:ahLst/>
              <a:cxnLst/>
              <a:rect l="l" t="t" r="r" b="b"/>
              <a:pathLst>
                <a:path w="42231" h="24968" extrusionOk="0">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5258391" y="2913290"/>
              <a:ext cx="2462505" cy="349626"/>
            </a:xfrm>
            <a:custGeom>
              <a:avLst/>
              <a:gdLst/>
              <a:ahLst/>
              <a:cxnLst/>
              <a:rect l="l" t="t" r="r" b="b"/>
              <a:pathLst>
                <a:path w="108600" h="15419" extrusionOk="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5022249" y="3612305"/>
              <a:ext cx="2901221" cy="667756"/>
            </a:xfrm>
            <a:custGeom>
              <a:avLst/>
              <a:gdLst/>
              <a:ahLst/>
              <a:cxnLst/>
              <a:rect l="l" t="t" r="r" b="b"/>
              <a:pathLst>
                <a:path w="127948" h="29449" extrusionOk="0">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6401368" y="3659629"/>
              <a:ext cx="1420566" cy="538871"/>
            </a:xfrm>
            <a:custGeom>
              <a:avLst/>
              <a:gdLst/>
              <a:ahLst/>
              <a:cxnLst/>
              <a:rect l="l" t="t" r="r" b="b"/>
              <a:pathLst>
                <a:path w="62649" h="23765" extrusionOk="0">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5146397" y="3178864"/>
              <a:ext cx="2705354" cy="477059"/>
            </a:xfrm>
            <a:custGeom>
              <a:avLst/>
              <a:gdLst/>
              <a:ahLst/>
              <a:cxnLst/>
              <a:rect l="l" t="t" r="r" b="b"/>
              <a:pathLst>
                <a:path w="119310" h="21039" extrusionOk="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6873221" y="3243036"/>
              <a:ext cx="918995" cy="336724"/>
            </a:xfrm>
            <a:custGeom>
              <a:avLst/>
              <a:gdLst/>
              <a:ahLst/>
              <a:cxnLst/>
              <a:rect l="l" t="t" r="r" b="b"/>
              <a:pathLst>
                <a:path w="40529" h="14850" extrusionOk="0">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6464270" y="3678994"/>
              <a:ext cx="1342201" cy="202601"/>
            </a:xfrm>
            <a:custGeom>
              <a:avLst/>
              <a:gdLst/>
              <a:ahLst/>
              <a:cxnLst/>
              <a:rect l="l" t="t" r="r" b="b"/>
              <a:pathLst>
                <a:path w="59193" h="8935" extrusionOk="0">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a:off x="6432819" y="3848447"/>
              <a:ext cx="1384150" cy="255026"/>
            </a:xfrm>
            <a:custGeom>
              <a:avLst/>
              <a:gdLst/>
              <a:ahLst/>
              <a:cxnLst/>
              <a:rect l="l" t="t" r="r" b="b"/>
              <a:pathLst>
                <a:path w="61043" h="11247" extrusionOk="0">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6470981" y="3907585"/>
              <a:ext cx="1345988" cy="272644"/>
            </a:xfrm>
            <a:custGeom>
              <a:avLst/>
              <a:gdLst/>
              <a:ahLst/>
              <a:cxnLst/>
              <a:rect l="l" t="t" r="r" b="b"/>
              <a:pathLst>
                <a:path w="59360" h="12024" extrusionOk="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6425676" y="3776725"/>
              <a:ext cx="1389615" cy="241194"/>
            </a:xfrm>
            <a:custGeom>
              <a:avLst/>
              <a:gdLst/>
              <a:ahLst/>
              <a:cxnLst/>
              <a:rect l="l" t="t" r="r" b="b"/>
              <a:pathLst>
                <a:path w="61284" h="10637" extrusionOk="0">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6432819" y="3727632"/>
              <a:ext cx="1378685" cy="236160"/>
            </a:xfrm>
            <a:custGeom>
              <a:avLst/>
              <a:gdLst/>
              <a:ahLst/>
              <a:cxnLst/>
              <a:rect l="l" t="t" r="r" b="b"/>
              <a:pathLst>
                <a:path w="60802" h="10415" extrusionOk="0">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6894196" y="3509109"/>
              <a:ext cx="879155" cy="29818"/>
            </a:xfrm>
            <a:custGeom>
              <a:avLst/>
              <a:gdLst/>
              <a:ahLst/>
              <a:cxnLst/>
              <a:rect l="l" t="t" r="r" b="b"/>
              <a:pathLst>
                <a:path w="38772" h="1315" extrusionOk="0">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6915170" y="3276754"/>
              <a:ext cx="868657" cy="36915"/>
            </a:xfrm>
            <a:custGeom>
              <a:avLst/>
              <a:gdLst/>
              <a:ahLst/>
              <a:cxnLst/>
              <a:rect l="l" t="t" r="r" b="b"/>
              <a:pathLst>
                <a:path w="38309" h="1628" extrusionOk="0">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6890431" y="3452081"/>
              <a:ext cx="891309" cy="31790"/>
            </a:xfrm>
            <a:custGeom>
              <a:avLst/>
              <a:gdLst/>
              <a:ahLst/>
              <a:cxnLst/>
              <a:rect l="l" t="t" r="r" b="b"/>
              <a:pathLst>
                <a:path w="39308" h="1402" extrusionOk="0">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6890431" y="3395868"/>
              <a:ext cx="895073" cy="44738"/>
            </a:xfrm>
            <a:custGeom>
              <a:avLst/>
              <a:gdLst/>
              <a:ahLst/>
              <a:cxnLst/>
              <a:rect l="l" t="t" r="r" b="b"/>
              <a:pathLst>
                <a:path w="39474" h="1973" extrusionOk="0">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6897552" y="3334622"/>
              <a:ext cx="889631" cy="34851"/>
            </a:xfrm>
            <a:custGeom>
              <a:avLst/>
              <a:gdLst/>
              <a:ahLst/>
              <a:cxnLst/>
              <a:rect l="l" t="t" r="r" b="b"/>
              <a:pathLst>
                <a:path w="39234" h="1537" extrusionOk="0">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5226917" y="2539372"/>
              <a:ext cx="2570733" cy="349422"/>
            </a:xfrm>
            <a:custGeom>
              <a:avLst/>
              <a:gdLst/>
              <a:ahLst/>
              <a:cxnLst/>
              <a:rect l="l" t="t" r="r" b="b"/>
              <a:pathLst>
                <a:path w="113373" h="15410" extrusionOk="0">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6219330" y="2616129"/>
              <a:ext cx="8821" cy="3809"/>
            </a:xfrm>
            <a:custGeom>
              <a:avLst/>
              <a:gdLst/>
              <a:ahLst/>
              <a:cxnLst/>
              <a:rect l="l" t="t" r="r" b="b"/>
              <a:pathLst>
                <a:path w="389" h="168" extrusionOk="0">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6390869" y="1955163"/>
              <a:ext cx="1046927" cy="687415"/>
            </a:xfrm>
            <a:custGeom>
              <a:avLst/>
              <a:gdLst/>
              <a:ahLst/>
              <a:cxnLst/>
              <a:rect l="l" t="t" r="r" b="b"/>
              <a:pathLst>
                <a:path w="46171" h="30316" extrusionOk="0">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5384217" y="2025570"/>
              <a:ext cx="905163" cy="510460"/>
            </a:xfrm>
            <a:custGeom>
              <a:avLst/>
              <a:gdLst/>
              <a:ahLst/>
              <a:cxnLst/>
              <a:rect l="l" t="t" r="r" b="b"/>
              <a:pathLst>
                <a:path w="39919" h="22512" extrusionOk="0">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5544872" y="2747419"/>
              <a:ext cx="2270402" cy="229040"/>
            </a:xfrm>
            <a:custGeom>
              <a:avLst/>
              <a:gdLst/>
              <a:ahLst/>
              <a:cxnLst/>
              <a:rect l="l" t="t" r="r" b="b"/>
              <a:pathLst>
                <a:path w="100128" h="10101" extrusionOk="0">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6231915" y="2479827"/>
              <a:ext cx="1586728" cy="299061"/>
            </a:xfrm>
            <a:custGeom>
              <a:avLst/>
              <a:gdLst/>
              <a:ahLst/>
              <a:cxnLst/>
              <a:rect l="l" t="t" r="r" b="b"/>
              <a:pathLst>
                <a:path w="69977" h="13189" extrusionOk="0">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5184990" y="2481505"/>
              <a:ext cx="1032665" cy="272644"/>
            </a:xfrm>
            <a:custGeom>
              <a:avLst/>
              <a:gdLst/>
              <a:ahLst/>
              <a:cxnLst/>
              <a:rect l="l" t="t" r="r" b="b"/>
              <a:pathLst>
                <a:path w="45542" h="12024" extrusionOk="0">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0"/>
            <p:cNvSpPr/>
            <p:nvPr/>
          </p:nvSpPr>
          <p:spPr>
            <a:xfrm>
              <a:off x="6764583" y="3178933"/>
              <a:ext cx="1087198" cy="476991"/>
            </a:xfrm>
            <a:custGeom>
              <a:avLst/>
              <a:gdLst/>
              <a:ahLst/>
              <a:cxnLst/>
              <a:rect l="l" t="t" r="r" b="b"/>
              <a:pathLst>
                <a:path w="47947" h="21036" extrusionOk="0">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5272223" y="2916873"/>
              <a:ext cx="634628" cy="169473"/>
            </a:xfrm>
            <a:custGeom>
              <a:avLst/>
              <a:gdLst/>
              <a:ahLst/>
              <a:cxnLst/>
              <a:rect l="l" t="t" r="r" b="b"/>
              <a:pathLst>
                <a:path w="27988" h="7474" extrusionOk="0">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5164015" y="3186143"/>
              <a:ext cx="1655094" cy="193803"/>
            </a:xfrm>
            <a:custGeom>
              <a:avLst/>
              <a:gdLst/>
              <a:ahLst/>
              <a:cxnLst/>
              <a:rect l="l" t="t" r="r" b="b"/>
              <a:pathLst>
                <a:path w="72992" h="8547" extrusionOk="0">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5176169" y="3612305"/>
              <a:ext cx="2747303" cy="667756"/>
            </a:xfrm>
            <a:custGeom>
              <a:avLst/>
              <a:gdLst/>
              <a:ahLst/>
              <a:cxnLst/>
              <a:rect l="l" t="t" r="r" b="b"/>
              <a:pathLst>
                <a:path w="121160" h="29449" extrusionOk="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5945002" y="4014545"/>
              <a:ext cx="23" cy="1701"/>
            </a:xfrm>
            <a:custGeom>
              <a:avLst/>
              <a:gdLst/>
              <a:ahLst/>
              <a:cxnLst/>
              <a:rect l="l" t="t" r="r" b="b"/>
              <a:pathLst>
                <a:path w="1" h="75" extrusionOk="0">
                  <a:moveTo>
                    <a:pt x="1" y="0"/>
                  </a:moveTo>
                  <a:lnTo>
                    <a:pt x="1" y="0"/>
                  </a:lnTo>
                  <a:lnTo>
                    <a:pt x="1" y="74"/>
                  </a:ln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5943324" y="4007402"/>
              <a:ext cx="1701" cy="7165"/>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6076293" y="3926609"/>
              <a:ext cx="2812" cy="1973"/>
            </a:xfrm>
            <a:custGeom>
              <a:avLst/>
              <a:gdLst/>
              <a:ahLst/>
              <a:cxnLst/>
              <a:rect l="l" t="t" r="r" b="b"/>
              <a:pathLst>
                <a:path w="124" h="87" extrusionOk="0">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5965977" y="2913222"/>
              <a:ext cx="1754932" cy="327042"/>
            </a:xfrm>
            <a:custGeom>
              <a:avLst/>
              <a:gdLst/>
              <a:ahLst/>
              <a:cxnLst/>
              <a:rect l="l" t="t" r="r" b="b"/>
              <a:pathLst>
                <a:path w="77395" h="14423" extrusionOk="0">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6481480" y="2210964"/>
              <a:ext cx="914369" cy="247906"/>
            </a:xfrm>
            <a:custGeom>
              <a:avLst/>
              <a:gdLst/>
              <a:ahLst/>
              <a:cxnLst/>
              <a:rect l="l" t="t" r="r" b="b"/>
              <a:pathLst>
                <a:path w="40325" h="10933" extrusionOk="0">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6481480" y="2322527"/>
              <a:ext cx="905571" cy="218542"/>
            </a:xfrm>
            <a:custGeom>
              <a:avLst/>
              <a:gdLst/>
              <a:ahLst/>
              <a:cxnLst/>
              <a:rect l="l" t="t" r="r" b="b"/>
              <a:pathLst>
                <a:path w="39937" h="9638" extrusionOk="0">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6499076" y="2100648"/>
              <a:ext cx="901807" cy="246636"/>
            </a:xfrm>
            <a:custGeom>
              <a:avLst/>
              <a:gdLst/>
              <a:ahLst/>
              <a:cxnLst/>
              <a:rect l="l" t="t" r="r" b="b"/>
              <a:pathLst>
                <a:path w="39771" h="10877" extrusionOk="0">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6518373" y="2037724"/>
              <a:ext cx="880833" cy="248337"/>
            </a:xfrm>
            <a:custGeom>
              <a:avLst/>
              <a:gdLst/>
              <a:ahLst/>
              <a:cxnLst/>
              <a:rect l="l" t="t" r="r" b="b"/>
              <a:pathLst>
                <a:path w="38846" h="10952" extrusionOk="0">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6486922" y="2163572"/>
              <a:ext cx="912283" cy="237838"/>
            </a:xfrm>
            <a:custGeom>
              <a:avLst/>
              <a:gdLst/>
              <a:ahLst/>
              <a:cxnLst/>
              <a:rect l="l" t="t" r="r" b="b"/>
              <a:pathLst>
                <a:path w="40233" h="10489" extrusionOk="0">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6478124" y="2256270"/>
              <a:ext cx="913961" cy="242849"/>
            </a:xfrm>
            <a:custGeom>
              <a:avLst/>
              <a:gdLst/>
              <a:ahLst/>
              <a:cxnLst/>
              <a:rect l="l" t="t" r="r" b="b"/>
              <a:pathLst>
                <a:path w="40307" h="10710" extrusionOk="0">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7186595" y="2271099"/>
              <a:ext cx="149723" cy="175731"/>
            </a:xfrm>
            <a:custGeom>
              <a:avLst/>
              <a:gdLst/>
              <a:ahLst/>
              <a:cxnLst/>
              <a:rect l="l" t="t" r="r" b="b"/>
              <a:pathLst>
                <a:path w="6603" h="7750" extrusionOk="0">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6180368" y="2071072"/>
              <a:ext cx="63804" cy="402035"/>
            </a:xfrm>
            <a:custGeom>
              <a:avLst/>
              <a:gdLst/>
              <a:ahLst/>
              <a:cxnLst/>
              <a:rect l="l" t="t" r="r" b="b"/>
              <a:pathLst>
                <a:path w="2850" h="17958" extrusionOk="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6101270" y="2171574"/>
              <a:ext cx="36066" cy="235852"/>
            </a:xfrm>
            <a:custGeom>
              <a:avLst/>
              <a:gdLst/>
              <a:ahLst/>
              <a:cxnLst/>
              <a:rect l="l" t="t" r="r" b="b"/>
              <a:pathLst>
                <a:path w="1611" h="10535" extrusionOk="0">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5699151" y="2317324"/>
              <a:ext cx="167324" cy="150511"/>
            </a:xfrm>
            <a:custGeom>
              <a:avLst/>
              <a:gdLst/>
              <a:ahLst/>
              <a:cxnLst/>
              <a:rect l="l" t="t" r="r" b="b"/>
              <a:pathLst>
                <a:path w="7474" h="6723" extrusionOk="0">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6045791" y="2137454"/>
              <a:ext cx="41730" cy="367245"/>
            </a:xfrm>
            <a:custGeom>
              <a:avLst/>
              <a:gdLst/>
              <a:ahLst/>
              <a:cxnLst/>
              <a:rect l="l" t="t" r="r" b="b"/>
              <a:pathLst>
                <a:path w="1864" h="16404" extrusionOk="0">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5481736" y="2388811"/>
              <a:ext cx="39783" cy="221524"/>
            </a:xfrm>
            <a:custGeom>
              <a:avLst/>
              <a:gdLst/>
              <a:ahLst/>
              <a:cxnLst/>
              <a:rect l="l" t="t" r="r" b="b"/>
              <a:pathLst>
                <a:path w="1777" h="9895" extrusionOk="0">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5174455" y="3234988"/>
              <a:ext cx="1589378" cy="393460"/>
            </a:xfrm>
            <a:custGeom>
              <a:avLst/>
              <a:gdLst/>
              <a:ahLst/>
              <a:cxnLst/>
              <a:rect l="l" t="t" r="r" b="b"/>
              <a:pathLst>
                <a:path w="70994" h="17575" extrusionOk="0">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6498016" y="3284063"/>
              <a:ext cx="50126" cy="318731"/>
            </a:xfrm>
            <a:custGeom>
              <a:avLst/>
              <a:gdLst/>
              <a:ahLst/>
              <a:cxnLst/>
              <a:rect l="l" t="t" r="r" b="b"/>
              <a:pathLst>
                <a:path w="2239" h="14237" extrusionOk="0">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6337334" y="3320042"/>
              <a:ext cx="26104" cy="220226"/>
            </a:xfrm>
            <a:custGeom>
              <a:avLst/>
              <a:gdLst/>
              <a:ahLst/>
              <a:cxnLst/>
              <a:rect l="l" t="t" r="r" b="b"/>
              <a:pathLst>
                <a:path w="1166" h="9837" extrusionOk="0">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5868116" y="3899011"/>
              <a:ext cx="74147" cy="139877"/>
            </a:xfrm>
            <a:custGeom>
              <a:avLst/>
              <a:gdLst/>
              <a:ahLst/>
              <a:cxnLst/>
              <a:rect l="l" t="t" r="r" b="b"/>
              <a:pathLst>
                <a:path w="3312" h="6248" extrusionOk="0">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5940588" y="3997857"/>
              <a:ext cx="1679" cy="7074"/>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5961297" y="3890279"/>
              <a:ext cx="74147" cy="161391"/>
            </a:xfrm>
            <a:custGeom>
              <a:avLst/>
              <a:gdLst/>
              <a:ahLst/>
              <a:cxnLst/>
              <a:rect l="l" t="t" r="r" b="b"/>
              <a:pathLst>
                <a:path w="3312" h="7209" extrusionOk="0">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6052821" y="3913384"/>
              <a:ext cx="74147" cy="154093"/>
            </a:xfrm>
            <a:custGeom>
              <a:avLst/>
              <a:gdLst/>
              <a:ahLst/>
              <a:cxnLst/>
              <a:rect l="l" t="t" r="r" b="b"/>
              <a:pathLst>
                <a:path w="3312" h="6883" extrusionOk="0">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5148775" y="3794098"/>
              <a:ext cx="68774" cy="68259"/>
            </a:xfrm>
            <a:custGeom>
              <a:avLst/>
              <a:gdLst/>
              <a:ahLst/>
              <a:cxnLst/>
              <a:rect l="l" t="t" r="r" b="b"/>
              <a:pathLst>
                <a:path w="3072" h="3049" extrusionOk="0">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7578058" y="3783754"/>
              <a:ext cx="160720" cy="157362"/>
            </a:xfrm>
            <a:custGeom>
              <a:avLst/>
              <a:gdLst/>
              <a:ahLst/>
              <a:cxnLst/>
              <a:rect l="l" t="t" r="r" b="b"/>
              <a:pathLst>
                <a:path w="7179" h="7029" extrusionOk="0">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chnology">
  <p:cSld name="CUSTOM_9">
    <p:spTree>
      <p:nvGrpSpPr>
        <p:cNvPr id="1" name="Shape 1651"/>
        <p:cNvGrpSpPr/>
        <p:nvPr/>
      </p:nvGrpSpPr>
      <p:grpSpPr>
        <a:xfrm>
          <a:off x="0" y="0"/>
          <a:ext cx="0" cy="0"/>
          <a:chOff x="0" y="0"/>
          <a:chExt cx="0" cy="0"/>
        </a:xfrm>
      </p:grpSpPr>
      <p:sp>
        <p:nvSpPr>
          <p:cNvPr id="1652" name="Google Shape;1652;p21"/>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53" name="Google Shape;1653;p21"/>
          <p:cNvSpPr txBox="1">
            <a:spLocks noGrp="1"/>
          </p:cNvSpPr>
          <p:nvPr>
            <p:ph type="title" idx="2"/>
          </p:nvPr>
        </p:nvSpPr>
        <p:spPr>
          <a:xfrm>
            <a:off x="1219200" y="2400300"/>
            <a:ext cx="2009700" cy="34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654" name="Google Shape;1654;p21"/>
          <p:cNvSpPr txBox="1">
            <a:spLocks noGrp="1"/>
          </p:cNvSpPr>
          <p:nvPr>
            <p:ph type="subTitle" idx="1"/>
          </p:nvPr>
        </p:nvSpPr>
        <p:spPr>
          <a:xfrm>
            <a:off x="990600" y="2933700"/>
            <a:ext cx="2238300" cy="116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655" name="Google Shape;1655;p21"/>
          <p:cNvSpPr/>
          <p:nvPr/>
        </p:nvSpPr>
        <p:spPr>
          <a:xfrm rot="2362983">
            <a:off x="23530" y="752355"/>
            <a:ext cx="390683" cy="326086"/>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21"/>
          <p:cNvGrpSpPr/>
          <p:nvPr/>
        </p:nvGrpSpPr>
        <p:grpSpPr>
          <a:xfrm>
            <a:off x="-142693" y="-76190"/>
            <a:ext cx="654629" cy="607894"/>
            <a:chOff x="493632" y="1501379"/>
            <a:chExt cx="797356" cy="740432"/>
          </a:xfrm>
        </p:grpSpPr>
        <p:sp>
          <p:nvSpPr>
            <p:cNvPr id="1657" name="Google Shape;1657;p21"/>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1"/>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1"/>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1"/>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1"/>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21"/>
          <p:cNvGrpSpPr/>
          <p:nvPr/>
        </p:nvGrpSpPr>
        <p:grpSpPr>
          <a:xfrm>
            <a:off x="792777" y="219474"/>
            <a:ext cx="559752" cy="687321"/>
            <a:chOff x="1461451" y="2587509"/>
            <a:chExt cx="762293" cy="936021"/>
          </a:xfrm>
        </p:grpSpPr>
        <p:sp>
          <p:nvSpPr>
            <p:cNvPr id="1666" name="Google Shape;1666;p21"/>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a:off x="1498415" y="2877831"/>
              <a:ext cx="628168" cy="596697"/>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1"/>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1"/>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21"/>
          <p:cNvSpPr/>
          <p:nvPr/>
        </p:nvSpPr>
        <p:spPr>
          <a:xfrm flipH="1">
            <a:off x="7657123" y="15684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flipH="1">
            <a:off x="8840608" y="68472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flipH="1">
            <a:off x="8637155" y="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21"/>
          <p:cNvGrpSpPr/>
          <p:nvPr/>
        </p:nvGrpSpPr>
        <p:grpSpPr>
          <a:xfrm flipH="1">
            <a:off x="7577449" y="551277"/>
            <a:ext cx="952912" cy="465626"/>
            <a:chOff x="966065" y="692711"/>
            <a:chExt cx="803603" cy="392635"/>
          </a:xfrm>
        </p:grpSpPr>
        <p:sp>
          <p:nvSpPr>
            <p:cNvPr id="1699" name="Google Shape;1699;p21"/>
            <p:cNvSpPr/>
            <p:nvPr/>
          </p:nvSpPr>
          <p:spPr>
            <a:xfrm>
              <a:off x="1227611" y="692711"/>
              <a:ext cx="367003" cy="140744"/>
            </a:xfrm>
            <a:custGeom>
              <a:avLst/>
              <a:gdLst/>
              <a:ahLst/>
              <a:cxnLst/>
              <a:rect l="l" t="t" r="r" b="b"/>
              <a:pathLst>
                <a:path w="6386" h="2449" extrusionOk="0">
                  <a:moveTo>
                    <a:pt x="1" y="1"/>
                  </a:moveTo>
                  <a:lnTo>
                    <a:pt x="3231" y="2415"/>
                  </a:lnTo>
                  <a:lnTo>
                    <a:pt x="6386" y="2449"/>
                  </a:lnTo>
                  <a:lnTo>
                    <a:pt x="1616"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1010087" y="755066"/>
              <a:ext cx="179421" cy="6051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982041" y="795238"/>
              <a:ext cx="787626" cy="1151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1099050" y="883684"/>
              <a:ext cx="461254" cy="201662"/>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1"/>
            <p:cNvSpPr/>
            <p:nvPr/>
          </p:nvSpPr>
          <p:spPr>
            <a:xfrm>
              <a:off x="999915" y="702366"/>
              <a:ext cx="101090" cy="117066"/>
            </a:xfrm>
            <a:custGeom>
              <a:avLst/>
              <a:gdLst/>
              <a:ahLst/>
              <a:cxnLst/>
              <a:rect l="l" t="t" r="r" b="b"/>
              <a:pathLst>
                <a:path w="1759" h="2037" extrusionOk="0">
                  <a:moveTo>
                    <a:pt x="1" y="1"/>
                  </a:moveTo>
                  <a:lnTo>
                    <a:pt x="287" y="2037"/>
                  </a:lnTo>
                  <a:lnTo>
                    <a:pt x="1759" y="1725"/>
                  </a:lnTo>
                  <a:lnTo>
                    <a:pt x="741" y="144"/>
                  </a:lnTo>
                  <a:lnTo>
                    <a:pt x="1" y="1"/>
                  </a:lnTo>
                  <a:close/>
                </a:path>
              </a:pathLst>
            </a:custGeom>
            <a:solidFill>
              <a:srgbClr val="E1E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966065" y="849834"/>
              <a:ext cx="181375" cy="64366"/>
            </a:xfrm>
            <a:custGeom>
              <a:avLst/>
              <a:gdLst/>
              <a:ahLst/>
              <a:cxnLst/>
              <a:rect l="l" t="t" r="r" b="b"/>
              <a:pathLst>
                <a:path w="3156" h="1120" extrusionOk="0">
                  <a:moveTo>
                    <a:pt x="842" y="1"/>
                  </a:moveTo>
                  <a:lnTo>
                    <a:pt x="1" y="800"/>
                  </a:lnTo>
                  <a:lnTo>
                    <a:pt x="842" y="1120"/>
                  </a:lnTo>
                  <a:lnTo>
                    <a:pt x="3155" y="34"/>
                  </a:lnTo>
                  <a:lnTo>
                    <a:pt x="842"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175428" y="825697"/>
              <a:ext cx="14080" cy="1597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217496" y="827593"/>
              <a:ext cx="16494" cy="14080"/>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61978" y="827593"/>
              <a:ext cx="15977" cy="14080"/>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306460" y="827593"/>
              <a:ext cx="15977" cy="16034"/>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50424" y="827593"/>
              <a:ext cx="16494" cy="16034"/>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394906" y="827593"/>
              <a:ext cx="16034" cy="16034"/>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1439388" y="827593"/>
              <a:ext cx="15977" cy="16034"/>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483352" y="827593"/>
              <a:ext cx="14597" cy="16034"/>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527834" y="827593"/>
              <a:ext cx="14080" cy="16034"/>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570419" y="827593"/>
              <a:ext cx="15977" cy="16034"/>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614384" y="827593"/>
              <a:ext cx="16494" cy="16034"/>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650647" y="827593"/>
              <a:ext cx="28563" cy="17931"/>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676739" y="825697"/>
              <a:ext cx="40689" cy="19827"/>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1"/>
          <p:cNvGrpSpPr/>
          <p:nvPr/>
        </p:nvGrpSpPr>
        <p:grpSpPr>
          <a:xfrm rot="-3481065" flipH="1">
            <a:off x="177211" y="3702618"/>
            <a:ext cx="977130" cy="993279"/>
            <a:chOff x="2712348" y="3057314"/>
            <a:chExt cx="846073" cy="860096"/>
          </a:xfrm>
        </p:grpSpPr>
        <p:sp>
          <p:nvSpPr>
            <p:cNvPr id="1719" name="Google Shape;1719;p21"/>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21"/>
          <p:cNvGrpSpPr/>
          <p:nvPr/>
        </p:nvGrpSpPr>
        <p:grpSpPr>
          <a:xfrm rot="2889402">
            <a:off x="8078799" y="4135712"/>
            <a:ext cx="838723" cy="852566"/>
            <a:chOff x="2712348" y="3057314"/>
            <a:chExt cx="846073" cy="860096"/>
          </a:xfrm>
        </p:grpSpPr>
        <p:sp>
          <p:nvSpPr>
            <p:cNvPr id="1725" name="Google Shape;1725;p21"/>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1791"/>
        <p:cNvGrpSpPr/>
        <p:nvPr/>
      </p:nvGrpSpPr>
      <p:grpSpPr>
        <a:xfrm>
          <a:off x="0" y="0"/>
          <a:ext cx="0" cy="0"/>
          <a:chOff x="0" y="0"/>
          <a:chExt cx="0" cy="0"/>
        </a:xfrm>
      </p:grpSpPr>
      <p:sp>
        <p:nvSpPr>
          <p:cNvPr id="1792" name="Google Shape;1792;p23"/>
          <p:cNvSpPr/>
          <p:nvPr/>
        </p:nvSpPr>
        <p:spPr>
          <a:xfrm flipH="1">
            <a:off x="3588919" y="4125858"/>
            <a:ext cx="2706" cy="63"/>
          </a:xfrm>
          <a:custGeom>
            <a:avLst/>
            <a:gdLst/>
            <a:ahLst/>
            <a:cxnLst/>
            <a:rect l="l" t="t" r="r" b="b"/>
            <a:pathLst>
              <a:path w="43" h="1" extrusionOk="0">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3"/>
          <p:cNvSpPr/>
          <p:nvPr/>
        </p:nvSpPr>
        <p:spPr>
          <a:xfrm flipH="1">
            <a:off x="3586779" y="4445583"/>
            <a:ext cx="4845" cy="63"/>
          </a:xfrm>
          <a:custGeom>
            <a:avLst/>
            <a:gdLst/>
            <a:ahLst/>
            <a:cxnLst/>
            <a:rect l="l" t="t" r="r" b="b"/>
            <a:pathLst>
              <a:path w="77" h="1" extrusionOk="0">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3"/>
          <p:cNvSpPr/>
          <p:nvPr/>
        </p:nvSpPr>
        <p:spPr>
          <a:xfrm flipH="1">
            <a:off x="5381223" y="4540109"/>
            <a:ext cx="3314" cy="49"/>
          </a:xfrm>
          <a:custGeom>
            <a:avLst/>
            <a:gdLst/>
            <a:ahLst/>
            <a:cxnLst/>
            <a:rect l="l" t="t" r="r" b="b"/>
            <a:pathLst>
              <a:path w="68" h="1" extrusionOk="0">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3"/>
          <p:cNvSpPr/>
          <p:nvPr/>
        </p:nvSpPr>
        <p:spPr>
          <a:xfrm flipH="1">
            <a:off x="5001946" y="3820983"/>
            <a:ext cx="32459" cy="30802"/>
          </a:xfrm>
          <a:custGeom>
            <a:avLst/>
            <a:gdLst/>
            <a:ahLst/>
            <a:cxnLst/>
            <a:rect l="l" t="t" r="r" b="b"/>
            <a:pathLst>
              <a:path w="666" h="632" extrusionOk="0">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3"/>
          <p:cNvSpPr/>
          <p:nvPr/>
        </p:nvSpPr>
        <p:spPr>
          <a:xfrm flipH="1">
            <a:off x="4398864" y="3895990"/>
            <a:ext cx="25880" cy="20567"/>
          </a:xfrm>
          <a:custGeom>
            <a:avLst/>
            <a:gdLst/>
            <a:ahLst/>
            <a:cxnLst/>
            <a:rect l="l" t="t" r="r" b="b"/>
            <a:pathLst>
              <a:path w="531" h="422" extrusionOk="0">
                <a:moveTo>
                  <a:pt x="253" y="1"/>
                </a:moveTo>
                <a:cubicBezTo>
                  <a:pt x="1" y="1"/>
                  <a:pt x="1" y="421"/>
                  <a:pt x="253" y="421"/>
                </a:cubicBezTo>
                <a:cubicBezTo>
                  <a:pt x="531" y="421"/>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3"/>
          <p:cNvSpPr/>
          <p:nvPr/>
        </p:nvSpPr>
        <p:spPr>
          <a:xfrm flipH="1">
            <a:off x="4844912" y="3921821"/>
            <a:ext cx="25490" cy="20567"/>
          </a:xfrm>
          <a:custGeom>
            <a:avLst/>
            <a:gdLst/>
            <a:ahLst/>
            <a:cxnLst/>
            <a:rect l="l" t="t" r="r" b="b"/>
            <a:pathLst>
              <a:path w="523" h="422" extrusionOk="0">
                <a:moveTo>
                  <a:pt x="278" y="1"/>
                </a:moveTo>
                <a:cubicBezTo>
                  <a:pt x="1" y="1"/>
                  <a:pt x="1"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3"/>
          <p:cNvSpPr/>
          <p:nvPr/>
        </p:nvSpPr>
        <p:spPr>
          <a:xfrm rot="-2700000" flipH="1">
            <a:off x="631122" y="1572622"/>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3"/>
          <p:cNvSpPr/>
          <p:nvPr/>
        </p:nvSpPr>
        <p:spPr>
          <a:xfrm flipH="1">
            <a:off x="6689152" y="847420"/>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3"/>
          <p:cNvSpPr/>
          <p:nvPr/>
        </p:nvSpPr>
        <p:spPr>
          <a:xfrm flipH="1">
            <a:off x="7270284" y="22529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3"/>
          <p:cNvSpPr/>
          <p:nvPr/>
        </p:nvSpPr>
        <p:spPr>
          <a:xfrm flipH="1">
            <a:off x="8453769" y="75317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3"/>
          <p:cNvSpPr/>
          <p:nvPr/>
        </p:nvSpPr>
        <p:spPr>
          <a:xfrm flipH="1">
            <a:off x="277011" y="5316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3"/>
          <p:cNvSpPr/>
          <p:nvPr/>
        </p:nvSpPr>
        <p:spPr>
          <a:xfrm flipH="1">
            <a:off x="976076" y="1491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flipH="1">
            <a:off x="2039673" y="4372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flipH="1">
            <a:off x="8250316" y="6845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flipH="1">
            <a:off x="7398189" y="6197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flipH="1">
            <a:off x="7878564" y="6936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flipH="1">
            <a:off x="7190610" y="7413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flipH="1">
            <a:off x="7438873" y="8462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flipH="1">
            <a:off x="7983511" y="6311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flipH="1">
            <a:off x="7928448" y="8060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flipH="1">
            <a:off x="7878564" y="7774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flipH="1">
            <a:off x="7825817" y="7796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flipH="1">
            <a:off x="7773684" y="7796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flipH="1">
            <a:off x="7720937" y="7796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flipH="1">
            <a:off x="7668191" y="7796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flipH="1">
            <a:off x="7615990" y="7796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flipH="1">
            <a:off x="7563311" y="7796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flipH="1">
            <a:off x="7512814" y="7796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flipH="1">
            <a:off x="7460681" y="7796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flipH="1">
            <a:off x="7407934" y="7796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flipH="1">
            <a:off x="7355188" y="7796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flipH="1">
            <a:off x="7297875" y="7796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flipH="1">
            <a:off x="7252557" y="7774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 name="Google Shape;1825;p23"/>
          <p:cNvGrpSpPr/>
          <p:nvPr/>
        </p:nvGrpSpPr>
        <p:grpSpPr>
          <a:xfrm flipH="1">
            <a:off x="885189" y="562938"/>
            <a:ext cx="524069" cy="674181"/>
            <a:chOff x="8020220" y="1258388"/>
            <a:chExt cx="524069" cy="674181"/>
          </a:xfrm>
        </p:grpSpPr>
        <p:sp>
          <p:nvSpPr>
            <p:cNvPr id="1826" name="Google Shape;1826;p23"/>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3"/>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3"/>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3"/>
          <p:cNvSpPr/>
          <p:nvPr/>
        </p:nvSpPr>
        <p:spPr>
          <a:xfrm flipH="1">
            <a:off x="404225" y="11744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8566601" flipH="1">
            <a:off x="8471947" y="1368834"/>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txBox="1"/>
          <p:nvPr/>
        </p:nvSpPr>
        <p:spPr>
          <a:xfrm>
            <a:off x="3032550" y="3584050"/>
            <a:ext cx="3078900" cy="52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000">
                <a:solidFill>
                  <a:srgbClr val="232552"/>
                </a:solidFill>
                <a:latin typeface="Roboto"/>
                <a:ea typeface="Roboto"/>
                <a:cs typeface="Roboto"/>
                <a:sym typeface="Roboto"/>
              </a:rPr>
              <a:t>CREDITS: This presentation template was created by </a:t>
            </a:r>
            <a:r>
              <a:rPr lang="en" sz="1000" b="1">
                <a:solidFill>
                  <a:srgbClr val="232552"/>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000">
                <a:solidFill>
                  <a:srgbClr val="232552"/>
                </a:solidFill>
                <a:latin typeface="Roboto"/>
                <a:ea typeface="Roboto"/>
                <a:cs typeface="Roboto"/>
                <a:sym typeface="Roboto"/>
              </a:rPr>
              <a:t>, including icons by </a:t>
            </a:r>
            <a:r>
              <a:rPr lang="en" sz="1000" b="1">
                <a:solidFill>
                  <a:srgbClr val="232552"/>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000">
                <a:solidFill>
                  <a:srgbClr val="232552"/>
                </a:solidFill>
                <a:latin typeface="Roboto"/>
                <a:ea typeface="Roboto"/>
                <a:cs typeface="Roboto"/>
                <a:sym typeface="Roboto"/>
              </a:rPr>
              <a:t>, and infographics &amp; images by </a:t>
            </a:r>
            <a:r>
              <a:rPr lang="en" sz="1000" b="1">
                <a:solidFill>
                  <a:srgbClr val="232552"/>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000">
                <a:solidFill>
                  <a:srgbClr val="232552"/>
                </a:solidFill>
                <a:latin typeface="Roboto"/>
                <a:ea typeface="Roboto"/>
                <a:cs typeface="Roboto"/>
                <a:sym typeface="Roboto"/>
              </a:rPr>
              <a:t>. </a:t>
            </a:r>
            <a:endParaRPr sz="1000">
              <a:solidFill>
                <a:srgbClr val="232552"/>
              </a:solidFill>
              <a:latin typeface="Roboto"/>
              <a:ea typeface="Roboto"/>
              <a:cs typeface="Roboto"/>
              <a:sym typeface="Roboto"/>
            </a:endParaRPr>
          </a:p>
        </p:txBody>
      </p:sp>
      <p:sp>
        <p:nvSpPr>
          <p:cNvPr id="1839" name="Google Shape;1839;p23"/>
          <p:cNvSpPr txBox="1">
            <a:spLocks noGrp="1"/>
          </p:cNvSpPr>
          <p:nvPr>
            <p:ph type="subTitle" idx="1"/>
          </p:nvPr>
        </p:nvSpPr>
        <p:spPr>
          <a:xfrm>
            <a:off x="3157050" y="18546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40" name="Google Shape;1840;p23"/>
          <p:cNvGrpSpPr/>
          <p:nvPr/>
        </p:nvGrpSpPr>
        <p:grpSpPr>
          <a:xfrm>
            <a:off x="7584073" y="1424544"/>
            <a:ext cx="687744" cy="622242"/>
            <a:chOff x="6916118" y="4006777"/>
            <a:chExt cx="983335" cy="889553"/>
          </a:xfrm>
        </p:grpSpPr>
        <p:sp>
          <p:nvSpPr>
            <p:cNvPr id="1841" name="Google Shape;1841;p23"/>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9" name="Google Shape;1849;p23"/>
          <p:cNvSpPr txBox="1">
            <a:spLocks noGrp="1"/>
          </p:cNvSpPr>
          <p:nvPr>
            <p:ph type="title"/>
          </p:nvPr>
        </p:nvSpPr>
        <p:spPr>
          <a:xfrm>
            <a:off x="2599800" y="1163663"/>
            <a:ext cx="39444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1850"/>
        <p:cNvGrpSpPr/>
        <p:nvPr/>
      </p:nvGrpSpPr>
      <p:grpSpPr>
        <a:xfrm>
          <a:off x="0" y="0"/>
          <a:ext cx="0" cy="0"/>
          <a:chOff x="0" y="0"/>
          <a:chExt cx="0" cy="0"/>
        </a:xfrm>
      </p:grpSpPr>
      <p:sp>
        <p:nvSpPr>
          <p:cNvPr id="1851" name="Google Shape;1851;p24"/>
          <p:cNvSpPr/>
          <p:nvPr/>
        </p:nvSpPr>
        <p:spPr>
          <a:xfrm flipH="1">
            <a:off x="281907" y="3616872"/>
            <a:ext cx="431312" cy="409071"/>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flipH="1">
            <a:off x="1138819" y="4081901"/>
            <a:ext cx="433266" cy="503839"/>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3" name="Google Shape;1853;p24"/>
          <p:cNvGrpSpPr/>
          <p:nvPr/>
        </p:nvGrpSpPr>
        <p:grpSpPr>
          <a:xfrm rot="-2889529" flipH="1">
            <a:off x="262489" y="2520688"/>
            <a:ext cx="977134" cy="993271"/>
            <a:chOff x="2712348" y="3057314"/>
            <a:chExt cx="846073" cy="860096"/>
          </a:xfrm>
        </p:grpSpPr>
        <p:sp>
          <p:nvSpPr>
            <p:cNvPr id="1854" name="Google Shape;1854;p24"/>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24"/>
          <p:cNvGrpSpPr/>
          <p:nvPr/>
        </p:nvGrpSpPr>
        <p:grpSpPr>
          <a:xfrm rot="6538749">
            <a:off x="262047" y="4235108"/>
            <a:ext cx="708541" cy="862680"/>
            <a:chOff x="192897" y="3945468"/>
            <a:chExt cx="812247" cy="1019348"/>
          </a:xfrm>
        </p:grpSpPr>
        <p:sp>
          <p:nvSpPr>
            <p:cNvPr id="1860" name="Google Shape;1860;p24"/>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24"/>
          <p:cNvGrpSpPr/>
          <p:nvPr/>
        </p:nvGrpSpPr>
        <p:grpSpPr>
          <a:xfrm rot="4370870" flipH="1">
            <a:off x="7959839" y="2855236"/>
            <a:ext cx="1460756" cy="1046301"/>
            <a:chOff x="5892161" y="2885240"/>
            <a:chExt cx="1350023" cy="1203530"/>
          </a:xfrm>
        </p:grpSpPr>
        <p:sp>
          <p:nvSpPr>
            <p:cNvPr id="1890" name="Google Shape;1890;p24"/>
            <p:cNvSpPr/>
            <p:nvPr/>
          </p:nvSpPr>
          <p:spPr>
            <a:xfrm rot="-222920">
              <a:off x="6797206" y="2899036"/>
              <a:ext cx="434796" cy="277483"/>
            </a:xfrm>
            <a:custGeom>
              <a:avLst/>
              <a:gdLst/>
              <a:ahLst/>
              <a:cxnLst/>
              <a:rect l="l" t="t" r="r" b="b"/>
              <a:pathLst>
                <a:path w="5326" h="3399" extrusionOk="0">
                  <a:moveTo>
                    <a:pt x="5326" y="0"/>
                  </a:moveTo>
                  <a:lnTo>
                    <a:pt x="775" y="1960"/>
                  </a:lnTo>
                  <a:lnTo>
                    <a:pt x="1" y="3399"/>
                  </a:lnTo>
                  <a:lnTo>
                    <a:pt x="532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rot="-222920">
              <a:off x="6798866" y="2898982"/>
              <a:ext cx="429327" cy="160089"/>
            </a:xfrm>
            <a:custGeom>
              <a:avLst/>
              <a:gdLst/>
              <a:ahLst/>
              <a:cxnLst/>
              <a:rect l="l" t="t" r="r" b="b"/>
              <a:pathLst>
                <a:path w="5259" h="1961" extrusionOk="0">
                  <a:moveTo>
                    <a:pt x="5259" y="0"/>
                  </a:moveTo>
                  <a:lnTo>
                    <a:pt x="1" y="976"/>
                  </a:lnTo>
                  <a:lnTo>
                    <a:pt x="708" y="1960"/>
                  </a:lnTo>
                  <a:lnTo>
                    <a:pt x="5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rot="-222920">
              <a:off x="6797206" y="2899036"/>
              <a:ext cx="434796" cy="277483"/>
            </a:xfrm>
            <a:custGeom>
              <a:avLst/>
              <a:gdLst/>
              <a:ahLst/>
              <a:cxnLst/>
              <a:rect l="l" t="t" r="r" b="b"/>
              <a:pathLst>
                <a:path w="5326" h="3399" extrusionOk="0">
                  <a:moveTo>
                    <a:pt x="5326" y="0"/>
                  </a:moveTo>
                  <a:lnTo>
                    <a:pt x="1052" y="2524"/>
                  </a:lnTo>
                  <a:lnTo>
                    <a:pt x="1" y="3399"/>
                  </a:lnTo>
                  <a:lnTo>
                    <a:pt x="1" y="3399"/>
                  </a:lnTo>
                  <a:lnTo>
                    <a:pt x="1296" y="2835"/>
                  </a:lnTo>
                  <a:lnTo>
                    <a:pt x="5326"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rot="-222920">
              <a:off x="6883821" y="2896227"/>
              <a:ext cx="348915" cy="302953"/>
            </a:xfrm>
            <a:custGeom>
              <a:avLst/>
              <a:gdLst/>
              <a:ahLst/>
              <a:cxnLst/>
              <a:rect l="l" t="t" r="r" b="b"/>
              <a:pathLst>
                <a:path w="4274" h="3711" extrusionOk="0">
                  <a:moveTo>
                    <a:pt x="4274" y="0"/>
                  </a:moveTo>
                  <a:lnTo>
                    <a:pt x="0" y="2524"/>
                  </a:lnTo>
                  <a:lnTo>
                    <a:pt x="909" y="3710"/>
                  </a:lnTo>
                  <a:lnTo>
                    <a:pt x="4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rot="-222920">
              <a:off x="5921715" y="3118770"/>
              <a:ext cx="907227" cy="941596"/>
            </a:xfrm>
            <a:custGeom>
              <a:avLst/>
              <a:gdLst/>
              <a:ahLst/>
              <a:cxnLst/>
              <a:rect l="l" t="t" r="r" b="b"/>
              <a:pathLst>
                <a:path w="11113" h="11534" extrusionOk="0">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4"/>
          <p:cNvSpPr/>
          <p:nvPr/>
        </p:nvSpPr>
        <p:spPr>
          <a:xfrm rot="1892607" flipH="1">
            <a:off x="9021130" y="4615476"/>
            <a:ext cx="435807" cy="591647"/>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8606732" y="4417219"/>
            <a:ext cx="279717" cy="106528"/>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8368818" y="4278557"/>
            <a:ext cx="237985" cy="189342"/>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8210823" y="4305816"/>
            <a:ext cx="361409" cy="521779"/>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8481755" y="4471516"/>
            <a:ext cx="416806" cy="429288"/>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8422590" y="4441966"/>
            <a:ext cx="222622" cy="412222"/>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8472965" y="4507788"/>
            <a:ext cx="120100" cy="288556"/>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8283801" y="4599909"/>
            <a:ext cx="147577" cy="116353"/>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8278335" y="4594295"/>
            <a:ext cx="156367" cy="128099"/>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
    <p:spTree>
      <p:nvGrpSpPr>
        <p:cNvPr id="1" name="Shape 1904"/>
        <p:cNvGrpSpPr/>
        <p:nvPr/>
      </p:nvGrpSpPr>
      <p:grpSpPr>
        <a:xfrm>
          <a:off x="0" y="0"/>
          <a:ext cx="0" cy="0"/>
          <a:chOff x="0" y="0"/>
          <a:chExt cx="0" cy="0"/>
        </a:xfrm>
      </p:grpSpPr>
      <p:sp>
        <p:nvSpPr>
          <p:cNvPr id="1905" name="Google Shape;1905;p25"/>
          <p:cNvSpPr/>
          <p:nvPr/>
        </p:nvSpPr>
        <p:spPr>
          <a:xfrm>
            <a:off x="2022058" y="847420"/>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5"/>
          <p:cNvSpPr/>
          <p:nvPr/>
        </p:nvSpPr>
        <p:spPr>
          <a:xfrm>
            <a:off x="1566154" y="225290"/>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5"/>
          <p:cNvSpPr/>
          <p:nvPr/>
        </p:nvSpPr>
        <p:spPr>
          <a:xfrm>
            <a:off x="259856" y="75317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5"/>
          <p:cNvSpPr/>
          <p:nvPr/>
        </p:nvSpPr>
        <p:spPr>
          <a:xfrm>
            <a:off x="338138" y="68457"/>
            <a:ext cx="552172" cy="350567"/>
          </a:xfrm>
          <a:custGeom>
            <a:avLst/>
            <a:gdLst/>
            <a:ahLst/>
            <a:cxnLst/>
            <a:rect l="l" t="t" r="r" b="b"/>
            <a:pathLst>
              <a:path w="9608" h="6100" extrusionOk="0">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25"/>
          <p:cNvGrpSpPr/>
          <p:nvPr/>
        </p:nvGrpSpPr>
        <p:grpSpPr>
          <a:xfrm rot="-3481065" flipH="1">
            <a:off x="177211" y="2407218"/>
            <a:ext cx="977130" cy="993279"/>
            <a:chOff x="2712348" y="3057314"/>
            <a:chExt cx="846073" cy="860096"/>
          </a:xfrm>
        </p:grpSpPr>
        <p:sp>
          <p:nvSpPr>
            <p:cNvPr id="1910" name="Google Shape;1910;p25"/>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5"/>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5"/>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5"/>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5"/>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25"/>
          <p:cNvSpPr/>
          <p:nvPr/>
        </p:nvSpPr>
        <p:spPr>
          <a:xfrm>
            <a:off x="1307245" y="6197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5"/>
          <p:cNvSpPr/>
          <p:nvPr/>
        </p:nvSpPr>
        <p:spPr>
          <a:xfrm>
            <a:off x="1049305" y="6936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5"/>
          <p:cNvSpPr/>
          <p:nvPr/>
        </p:nvSpPr>
        <p:spPr>
          <a:xfrm>
            <a:off x="1016049" y="7413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5"/>
          <p:cNvSpPr/>
          <p:nvPr/>
        </p:nvSpPr>
        <p:spPr>
          <a:xfrm>
            <a:off x="1154798" y="8462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5"/>
          <p:cNvSpPr/>
          <p:nvPr/>
        </p:nvSpPr>
        <p:spPr>
          <a:xfrm>
            <a:off x="1037243" y="6311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5"/>
          <p:cNvSpPr/>
          <p:nvPr/>
        </p:nvSpPr>
        <p:spPr>
          <a:xfrm>
            <a:off x="997104" y="8060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5"/>
          <p:cNvSpPr/>
          <p:nvPr/>
        </p:nvSpPr>
        <p:spPr>
          <a:xfrm>
            <a:off x="1245367" y="7774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5"/>
          <p:cNvSpPr/>
          <p:nvPr/>
        </p:nvSpPr>
        <p:spPr>
          <a:xfrm>
            <a:off x="1295251" y="7796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5"/>
          <p:cNvSpPr/>
          <p:nvPr/>
        </p:nvSpPr>
        <p:spPr>
          <a:xfrm>
            <a:off x="1347997" y="7796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5"/>
          <p:cNvSpPr/>
          <p:nvPr/>
        </p:nvSpPr>
        <p:spPr>
          <a:xfrm>
            <a:off x="1400744" y="7796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5"/>
          <p:cNvSpPr/>
          <p:nvPr/>
        </p:nvSpPr>
        <p:spPr>
          <a:xfrm>
            <a:off x="1452877" y="7796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5"/>
          <p:cNvSpPr/>
          <p:nvPr/>
        </p:nvSpPr>
        <p:spPr>
          <a:xfrm>
            <a:off x="1505624" y="7796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5"/>
          <p:cNvSpPr/>
          <p:nvPr/>
        </p:nvSpPr>
        <p:spPr>
          <a:xfrm>
            <a:off x="1558370" y="7796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5"/>
          <p:cNvSpPr/>
          <p:nvPr/>
        </p:nvSpPr>
        <p:spPr>
          <a:xfrm>
            <a:off x="1610503" y="7796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1663250" y="7796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1713747" y="7796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765881" y="7796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1808882" y="7796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1839821" y="7774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rot="8566601">
            <a:off x="277998" y="1368834"/>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25"/>
          <p:cNvGrpSpPr/>
          <p:nvPr/>
        </p:nvGrpSpPr>
        <p:grpSpPr>
          <a:xfrm rot="-5400000">
            <a:off x="-564929" y="1883136"/>
            <a:ext cx="1938288" cy="543935"/>
            <a:chOff x="1640250" y="2530250"/>
            <a:chExt cx="1217900" cy="341775"/>
          </a:xfrm>
        </p:grpSpPr>
        <p:sp>
          <p:nvSpPr>
            <p:cNvPr id="1936" name="Google Shape;1936;p25"/>
            <p:cNvSpPr/>
            <p:nvPr/>
          </p:nvSpPr>
          <p:spPr>
            <a:xfrm>
              <a:off x="2379675" y="2584500"/>
              <a:ext cx="16850" cy="15800"/>
            </a:xfrm>
            <a:custGeom>
              <a:avLst/>
              <a:gdLst/>
              <a:ahLst/>
              <a:cxnLst/>
              <a:rect l="l" t="t" r="r" b="b"/>
              <a:pathLst>
                <a:path w="674" h="632" extrusionOk="0">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2200075" y="2856225"/>
              <a:ext cx="16650" cy="15800"/>
            </a:xfrm>
            <a:custGeom>
              <a:avLst/>
              <a:gdLst/>
              <a:ahLst/>
              <a:cxnLst/>
              <a:rect l="l" t="t" r="r" b="b"/>
              <a:pathLst>
                <a:path w="666" h="632" extrusionOk="0">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1640250" y="2631825"/>
              <a:ext cx="13050" cy="10550"/>
            </a:xfrm>
            <a:custGeom>
              <a:avLst/>
              <a:gdLst/>
              <a:ahLst/>
              <a:cxnLst/>
              <a:rect l="l" t="t" r="r" b="b"/>
              <a:pathLst>
                <a:path w="522" h="422" extrusionOk="0">
                  <a:moveTo>
                    <a:pt x="244" y="1"/>
                  </a:moveTo>
                  <a:cubicBezTo>
                    <a:pt x="0" y="1"/>
                    <a:pt x="0" y="421"/>
                    <a:pt x="244" y="421"/>
                  </a:cubicBezTo>
                  <a:cubicBezTo>
                    <a:pt x="522" y="421"/>
                    <a:pt x="522"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2295550" y="2583675"/>
              <a:ext cx="14125" cy="10525"/>
            </a:xfrm>
            <a:custGeom>
              <a:avLst/>
              <a:gdLst/>
              <a:ahLst/>
              <a:cxnLst/>
              <a:rect l="l" t="t" r="r" b="b"/>
              <a:pathLst>
                <a:path w="565" h="421" extrusionOk="0">
                  <a:moveTo>
                    <a:pt x="287" y="0"/>
                  </a:moveTo>
                  <a:cubicBezTo>
                    <a:pt x="1" y="0"/>
                    <a:pt x="1" y="421"/>
                    <a:pt x="287" y="421"/>
                  </a:cubicBezTo>
                  <a:cubicBezTo>
                    <a:pt x="564" y="421"/>
                    <a:pt x="564"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498075" y="2731725"/>
              <a:ext cx="13075" cy="10550"/>
            </a:xfrm>
            <a:custGeom>
              <a:avLst/>
              <a:gdLst/>
              <a:ahLst/>
              <a:cxnLst/>
              <a:rect l="l" t="t" r="r" b="b"/>
              <a:pathLst>
                <a:path w="523" h="422" extrusionOk="0">
                  <a:moveTo>
                    <a:pt x="279" y="0"/>
                  </a:moveTo>
                  <a:cubicBezTo>
                    <a:pt x="1" y="0"/>
                    <a:pt x="1" y="421"/>
                    <a:pt x="279" y="421"/>
                  </a:cubicBezTo>
                  <a:cubicBezTo>
                    <a:pt x="522" y="421"/>
                    <a:pt x="522"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103750" y="2849925"/>
              <a:ext cx="13075" cy="10525"/>
            </a:xfrm>
            <a:custGeom>
              <a:avLst/>
              <a:gdLst/>
              <a:ahLst/>
              <a:cxnLst/>
              <a:rect l="l" t="t" r="r" b="b"/>
              <a:pathLst>
                <a:path w="523" h="421" extrusionOk="0">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2123100" y="2602800"/>
              <a:ext cx="13900" cy="10550"/>
            </a:xfrm>
            <a:custGeom>
              <a:avLst/>
              <a:gdLst/>
              <a:ahLst/>
              <a:cxnLst/>
              <a:rect l="l" t="t" r="r" b="b"/>
              <a:pathLst>
                <a:path w="556" h="422" extrusionOk="0">
                  <a:moveTo>
                    <a:pt x="278" y="1"/>
                  </a:moveTo>
                  <a:cubicBezTo>
                    <a:pt x="1" y="1"/>
                    <a:pt x="1" y="421"/>
                    <a:pt x="278" y="421"/>
                  </a:cubicBezTo>
                  <a:cubicBezTo>
                    <a:pt x="556" y="421"/>
                    <a:pt x="556"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2694300" y="2530250"/>
              <a:ext cx="14950" cy="16650"/>
            </a:xfrm>
            <a:custGeom>
              <a:avLst/>
              <a:gdLst/>
              <a:ahLst/>
              <a:cxnLst/>
              <a:rect l="l" t="t" r="r" b="b"/>
              <a:pathLst>
                <a:path w="598" h="666" extrusionOk="0">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2748775" y="2664225"/>
              <a:ext cx="13050" cy="1052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2844250" y="2531100"/>
              <a:ext cx="13900" cy="10525"/>
            </a:xfrm>
            <a:custGeom>
              <a:avLst/>
              <a:gdLst/>
              <a:ahLst/>
              <a:cxnLst/>
              <a:rect l="l" t="t" r="r" b="b"/>
              <a:pathLst>
                <a:path w="556" h="421" extrusionOk="0">
                  <a:moveTo>
                    <a:pt x="278" y="0"/>
                  </a:moveTo>
                  <a:cubicBezTo>
                    <a:pt x="1" y="0"/>
                    <a:pt x="1"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2488400" y="2710700"/>
              <a:ext cx="14125" cy="10525"/>
            </a:xfrm>
            <a:custGeom>
              <a:avLst/>
              <a:gdLst/>
              <a:ahLst/>
              <a:cxnLst/>
              <a:rect l="l" t="t" r="r" b="b"/>
              <a:pathLst>
                <a:path w="565" h="421" extrusionOk="0">
                  <a:moveTo>
                    <a:pt x="279" y="0"/>
                  </a:moveTo>
                  <a:cubicBezTo>
                    <a:pt x="1" y="0"/>
                    <a:pt x="1" y="421"/>
                    <a:pt x="279" y="421"/>
                  </a:cubicBezTo>
                  <a:cubicBezTo>
                    <a:pt x="565" y="421"/>
                    <a:pt x="565"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25"/>
          <p:cNvGrpSpPr/>
          <p:nvPr/>
        </p:nvGrpSpPr>
        <p:grpSpPr>
          <a:xfrm flipH="1">
            <a:off x="868809" y="1424544"/>
            <a:ext cx="687744" cy="622242"/>
            <a:chOff x="6916118" y="4006777"/>
            <a:chExt cx="983335" cy="889553"/>
          </a:xfrm>
        </p:grpSpPr>
        <p:sp>
          <p:nvSpPr>
            <p:cNvPr id="1948" name="Google Shape;1948;p25"/>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6" name="Google Shape;1956;p25"/>
          <p:cNvSpPr/>
          <p:nvPr/>
        </p:nvSpPr>
        <p:spPr>
          <a:xfrm flipH="1">
            <a:off x="281907" y="3616872"/>
            <a:ext cx="431312" cy="409071"/>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flipH="1">
            <a:off x="1138819" y="4081901"/>
            <a:ext cx="433266" cy="503839"/>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25"/>
          <p:cNvGrpSpPr/>
          <p:nvPr/>
        </p:nvGrpSpPr>
        <p:grpSpPr>
          <a:xfrm rot="6538749">
            <a:off x="262047" y="4235108"/>
            <a:ext cx="708541" cy="862680"/>
            <a:chOff x="192897" y="3945468"/>
            <a:chExt cx="812247" cy="1019348"/>
          </a:xfrm>
        </p:grpSpPr>
        <p:sp>
          <p:nvSpPr>
            <p:cNvPr id="1959" name="Google Shape;1959;p25"/>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2">
    <p:spTree>
      <p:nvGrpSpPr>
        <p:cNvPr id="1" name="Shape 1988"/>
        <p:cNvGrpSpPr/>
        <p:nvPr/>
      </p:nvGrpSpPr>
      <p:grpSpPr>
        <a:xfrm>
          <a:off x="0" y="0"/>
          <a:ext cx="0" cy="0"/>
          <a:chOff x="0" y="0"/>
          <a:chExt cx="0" cy="0"/>
        </a:xfrm>
      </p:grpSpPr>
      <p:sp>
        <p:nvSpPr>
          <p:cNvPr id="1989" name="Google Shape;1989;p26"/>
          <p:cNvSpPr/>
          <p:nvPr/>
        </p:nvSpPr>
        <p:spPr>
          <a:xfrm>
            <a:off x="7369451" y="1242497"/>
            <a:ext cx="390681"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6"/>
          <p:cNvSpPr/>
          <p:nvPr/>
        </p:nvSpPr>
        <p:spPr>
          <a:xfrm>
            <a:off x="8525739" y="488877"/>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6"/>
          <p:cNvSpPr/>
          <p:nvPr/>
        </p:nvSpPr>
        <p:spPr>
          <a:xfrm>
            <a:off x="7947993" y="106472"/>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6"/>
          <p:cNvSpPr/>
          <p:nvPr/>
        </p:nvSpPr>
        <p:spPr>
          <a:xfrm>
            <a:off x="6763536" y="394569"/>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3" name="Google Shape;1993;p26"/>
          <p:cNvGrpSpPr/>
          <p:nvPr/>
        </p:nvGrpSpPr>
        <p:grpSpPr>
          <a:xfrm>
            <a:off x="7820896" y="520213"/>
            <a:ext cx="524069" cy="674181"/>
            <a:chOff x="8020220" y="1258388"/>
            <a:chExt cx="524069" cy="674181"/>
          </a:xfrm>
        </p:grpSpPr>
        <p:sp>
          <p:nvSpPr>
            <p:cNvPr id="1994" name="Google Shape;1994;p26"/>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6"/>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6"/>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6"/>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6"/>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6"/>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6"/>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6"/>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6"/>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6"/>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26"/>
          <p:cNvSpPr/>
          <p:nvPr/>
        </p:nvSpPr>
        <p:spPr>
          <a:xfrm>
            <a:off x="8475349" y="1131771"/>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26"/>
          <p:cNvGrpSpPr/>
          <p:nvPr/>
        </p:nvGrpSpPr>
        <p:grpSpPr>
          <a:xfrm rot="2853506">
            <a:off x="7794835" y="2191100"/>
            <a:ext cx="1148482" cy="918282"/>
            <a:chOff x="2218738" y="2143082"/>
            <a:chExt cx="977105" cy="781305"/>
          </a:xfrm>
        </p:grpSpPr>
        <p:sp>
          <p:nvSpPr>
            <p:cNvPr id="2006" name="Google Shape;2006;p26"/>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6"/>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6"/>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6"/>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6"/>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1" name="Google Shape;2011;p26"/>
          <p:cNvSpPr/>
          <p:nvPr/>
        </p:nvSpPr>
        <p:spPr>
          <a:xfrm rot="3100151" flipH="1">
            <a:off x="8717441" y="4513295"/>
            <a:ext cx="435804" cy="591642"/>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6"/>
          <p:cNvSpPr/>
          <p:nvPr/>
        </p:nvSpPr>
        <p:spPr>
          <a:xfrm rot="1207665">
            <a:off x="8484797" y="4172500"/>
            <a:ext cx="279721" cy="106526"/>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6"/>
          <p:cNvSpPr/>
          <p:nvPr/>
        </p:nvSpPr>
        <p:spPr>
          <a:xfrm rot="1207665">
            <a:off x="8296151" y="3950730"/>
            <a:ext cx="237988" cy="18933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6"/>
          <p:cNvSpPr/>
          <p:nvPr/>
        </p:nvSpPr>
        <p:spPr>
          <a:xfrm rot="1207665">
            <a:off x="8077461" y="3933044"/>
            <a:ext cx="361414" cy="521770"/>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6"/>
          <p:cNvSpPr/>
          <p:nvPr/>
        </p:nvSpPr>
        <p:spPr>
          <a:xfrm rot="1207665">
            <a:off x="8289052" y="4194209"/>
            <a:ext cx="416812" cy="42928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6"/>
          <p:cNvSpPr/>
          <p:nvPr/>
        </p:nvSpPr>
        <p:spPr>
          <a:xfrm rot="1207665">
            <a:off x="8252534" y="4113215"/>
            <a:ext cx="222625" cy="412216"/>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6"/>
          <p:cNvSpPr/>
          <p:nvPr/>
        </p:nvSpPr>
        <p:spPr>
          <a:xfrm rot="1207665">
            <a:off x="8301590" y="4178487"/>
            <a:ext cx="120102" cy="288551"/>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6"/>
          <p:cNvSpPr/>
          <p:nvPr/>
        </p:nvSpPr>
        <p:spPr>
          <a:xfrm rot="1207665">
            <a:off x="8121066" y="4209877"/>
            <a:ext cx="147579" cy="116351"/>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6"/>
          <p:cNvSpPr/>
          <p:nvPr/>
        </p:nvSpPr>
        <p:spPr>
          <a:xfrm rot="1207665">
            <a:off x="8115577" y="4203878"/>
            <a:ext cx="156369" cy="128097"/>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9"/>
        <p:cNvGrpSpPr/>
        <p:nvPr/>
      </p:nvGrpSpPr>
      <p:grpSpPr>
        <a:xfrm>
          <a:off x="0" y="0"/>
          <a:ext cx="0" cy="0"/>
          <a:chOff x="0" y="0"/>
          <a:chExt cx="0" cy="0"/>
        </a:xfrm>
      </p:grpSpPr>
      <p:sp>
        <p:nvSpPr>
          <p:cNvPr id="200" name="Google Shape;200;p3"/>
          <p:cNvSpPr txBox="1">
            <a:spLocks noGrp="1"/>
          </p:cNvSpPr>
          <p:nvPr>
            <p:ph type="title" hasCustomPrompt="1"/>
          </p:nvPr>
        </p:nvSpPr>
        <p:spPr>
          <a:xfrm>
            <a:off x="1616040" y="1106638"/>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rgbClr val="CD2E2D"/>
              </a:buClr>
              <a:buSzPts val="7200"/>
              <a:buNone/>
              <a:defRPr sz="7200">
                <a:solidFill>
                  <a:srgbClr val="CD2E2D"/>
                </a:solidFill>
              </a:defRPr>
            </a:lvl1pPr>
            <a:lvl2pPr lvl="1"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01" name="Google Shape;201;p3"/>
          <p:cNvSpPr txBox="1">
            <a:spLocks noGrp="1"/>
          </p:cNvSpPr>
          <p:nvPr>
            <p:ph type="ctrTitle" idx="2"/>
          </p:nvPr>
        </p:nvSpPr>
        <p:spPr>
          <a:xfrm>
            <a:off x="1183440" y="2231975"/>
            <a:ext cx="24837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202" name="Google Shape;202;p3"/>
          <p:cNvSpPr txBox="1">
            <a:spLocks noGrp="1"/>
          </p:cNvSpPr>
          <p:nvPr>
            <p:ph type="subTitle" idx="1"/>
          </p:nvPr>
        </p:nvSpPr>
        <p:spPr>
          <a:xfrm flipH="1">
            <a:off x="952450" y="3609975"/>
            <a:ext cx="2714700" cy="787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160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
        <p:nvSpPr>
          <p:cNvPr id="203" name="Google Shape;203;p3"/>
          <p:cNvSpPr/>
          <p:nvPr/>
        </p:nvSpPr>
        <p:spPr>
          <a:xfrm rot="-405001">
            <a:off x="3450249" y="395344"/>
            <a:ext cx="398905" cy="451146"/>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530996" y="199452"/>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273057" y="273399"/>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239800" y="321038"/>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5378550" y="425927"/>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260994" y="210902"/>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5220855" y="385784"/>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469118" y="357160"/>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5519002" y="359409"/>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5571749" y="359409"/>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5624495" y="359409"/>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676629" y="359409"/>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5729375" y="359409"/>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5782122" y="359409"/>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5834255" y="359409"/>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887001" y="359409"/>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937499" y="359409"/>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5989632" y="359409"/>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032633" y="359409"/>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063573" y="357160"/>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flipH="1">
            <a:off x="4640147" y="743964"/>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flipH="1">
            <a:off x="8741763" y="-46428"/>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flipH="1">
            <a:off x="5946522" y="-124606"/>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2362983">
            <a:off x="1008287" y="906680"/>
            <a:ext cx="390683" cy="326086"/>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405138" y="5316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7827392" y="1491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7034547" y="8114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7718395" y="550938"/>
            <a:ext cx="524069" cy="674181"/>
            <a:chOff x="8020220" y="1258388"/>
            <a:chExt cx="524069" cy="674181"/>
          </a:xfrm>
        </p:grpSpPr>
        <p:sp>
          <p:nvSpPr>
            <p:cNvPr id="231" name="Google Shape;231;p3"/>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3"/>
          <p:cNvGrpSpPr/>
          <p:nvPr/>
        </p:nvGrpSpPr>
        <p:grpSpPr>
          <a:xfrm>
            <a:off x="842063" y="78135"/>
            <a:ext cx="654629" cy="607894"/>
            <a:chOff x="493632" y="1501379"/>
            <a:chExt cx="797356" cy="740432"/>
          </a:xfrm>
        </p:grpSpPr>
        <p:sp>
          <p:nvSpPr>
            <p:cNvPr id="242" name="Google Shape;242;p3"/>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3"/>
          <p:cNvGrpSpPr/>
          <p:nvPr/>
        </p:nvGrpSpPr>
        <p:grpSpPr>
          <a:xfrm>
            <a:off x="1777533" y="373799"/>
            <a:ext cx="559752" cy="687321"/>
            <a:chOff x="1461451" y="2587509"/>
            <a:chExt cx="762293" cy="936021"/>
          </a:xfrm>
        </p:grpSpPr>
        <p:sp>
          <p:nvSpPr>
            <p:cNvPr id="251" name="Google Shape;251;p3"/>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498415" y="2877831"/>
              <a:ext cx="628168" cy="596697"/>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13">
    <p:spTree>
      <p:nvGrpSpPr>
        <p:cNvPr id="1" name="Shape 2020"/>
        <p:cNvGrpSpPr/>
        <p:nvPr/>
      </p:nvGrpSpPr>
      <p:grpSpPr>
        <a:xfrm>
          <a:off x="0" y="0"/>
          <a:ext cx="0" cy="0"/>
          <a:chOff x="0" y="0"/>
          <a:chExt cx="0" cy="0"/>
        </a:xfrm>
      </p:grpSpPr>
      <p:sp>
        <p:nvSpPr>
          <p:cNvPr id="2021" name="Google Shape;2021;p27"/>
          <p:cNvSpPr/>
          <p:nvPr/>
        </p:nvSpPr>
        <p:spPr>
          <a:xfrm>
            <a:off x="8333159" y="3597822"/>
            <a:ext cx="431312" cy="409071"/>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a:off x="7474293" y="4062851"/>
            <a:ext cx="433266" cy="503839"/>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rot="6056746" flipH="1">
            <a:off x="1817" y="1594919"/>
            <a:ext cx="390685" cy="326088"/>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7"/>
          <p:cNvSpPr/>
          <p:nvPr/>
        </p:nvSpPr>
        <p:spPr>
          <a:xfrm flipH="1">
            <a:off x="93235" y="469827"/>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flipH="1">
            <a:off x="792300" y="87422"/>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flipH="1">
            <a:off x="1855897" y="375519"/>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7" name="Google Shape;2027;p27"/>
          <p:cNvGrpSpPr/>
          <p:nvPr/>
        </p:nvGrpSpPr>
        <p:grpSpPr>
          <a:xfrm flipH="1">
            <a:off x="701413" y="501163"/>
            <a:ext cx="524069" cy="674181"/>
            <a:chOff x="8020220" y="1258388"/>
            <a:chExt cx="524069" cy="674181"/>
          </a:xfrm>
        </p:grpSpPr>
        <p:sp>
          <p:nvSpPr>
            <p:cNvPr id="2028" name="Google Shape;2028;p27"/>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7"/>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7"/>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7"/>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7"/>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27"/>
          <p:cNvSpPr/>
          <p:nvPr/>
        </p:nvSpPr>
        <p:spPr>
          <a:xfrm flipH="1">
            <a:off x="220449" y="1112721"/>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9" name="Google Shape;2039;p27"/>
          <p:cNvGrpSpPr/>
          <p:nvPr/>
        </p:nvGrpSpPr>
        <p:grpSpPr>
          <a:xfrm rot="2889529">
            <a:off x="7806755" y="2501638"/>
            <a:ext cx="977134" cy="993271"/>
            <a:chOff x="2712348" y="3057314"/>
            <a:chExt cx="846073" cy="860096"/>
          </a:xfrm>
        </p:grpSpPr>
        <p:sp>
          <p:nvSpPr>
            <p:cNvPr id="2040" name="Google Shape;2040;p27"/>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27"/>
          <p:cNvGrpSpPr/>
          <p:nvPr/>
        </p:nvGrpSpPr>
        <p:grpSpPr>
          <a:xfrm rot="-1187971" flipH="1">
            <a:off x="8186124" y="1249612"/>
            <a:ext cx="977018" cy="781235"/>
            <a:chOff x="2218738" y="2143082"/>
            <a:chExt cx="977105" cy="781305"/>
          </a:xfrm>
        </p:grpSpPr>
        <p:sp>
          <p:nvSpPr>
            <p:cNvPr id="2046" name="Google Shape;2046;p27"/>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7"/>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7"/>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7"/>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7"/>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27"/>
          <p:cNvGrpSpPr/>
          <p:nvPr/>
        </p:nvGrpSpPr>
        <p:grpSpPr>
          <a:xfrm rot="-6538749" flipH="1">
            <a:off x="8075790" y="4216058"/>
            <a:ext cx="708541" cy="862680"/>
            <a:chOff x="192897" y="3945468"/>
            <a:chExt cx="812247" cy="1019348"/>
          </a:xfrm>
        </p:grpSpPr>
        <p:sp>
          <p:nvSpPr>
            <p:cNvPr id="2052" name="Google Shape;2052;p27"/>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7"/>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7"/>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7"/>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7"/>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7"/>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7"/>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7"/>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7"/>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7"/>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7"/>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7"/>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7"/>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7"/>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7"/>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7"/>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7"/>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7"/>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7"/>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7"/>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7"/>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7"/>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7"/>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7"/>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7"/>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7"/>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7"/>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7"/>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7"/>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57711-D9D3-419C-BCF3-D9A00E025701}"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715C0-8BA4-4FF3-B93A-B3F72D51070B}" type="slidenum">
              <a:rPr lang="en-US" smtClean="0"/>
              <a:t>‹#›</a:t>
            </a:fld>
            <a:endParaRPr lang="en-US"/>
          </a:p>
        </p:txBody>
      </p:sp>
    </p:spTree>
    <p:extLst>
      <p:ext uri="{BB962C8B-B14F-4D97-AF65-F5344CB8AC3E}">
        <p14:creationId xmlns:p14="http://schemas.microsoft.com/office/powerpoint/2010/main" val="32634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0"/>
        <p:cNvGrpSpPr/>
        <p:nvPr/>
      </p:nvGrpSpPr>
      <p:grpSpPr>
        <a:xfrm>
          <a:off x="0" y="0"/>
          <a:ext cx="0" cy="0"/>
          <a:chOff x="0" y="0"/>
          <a:chExt cx="0" cy="0"/>
        </a:xfrm>
      </p:grpSpPr>
      <p:sp>
        <p:nvSpPr>
          <p:cNvPr id="281" name="Google Shape;281;p4"/>
          <p:cNvSpPr txBox="1">
            <a:spLocks noGrp="1"/>
          </p:cNvSpPr>
          <p:nvPr>
            <p:ph type="body" idx="1"/>
          </p:nvPr>
        </p:nvSpPr>
        <p:spPr>
          <a:xfrm>
            <a:off x="713225" y="1152475"/>
            <a:ext cx="7725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5D3765"/>
              </a:buClr>
              <a:buSzPts val="1200"/>
              <a:buFont typeface="Catamaran"/>
              <a:buAutoNum type="arabicPeriod"/>
              <a:defRPr sz="1100"/>
            </a:lvl1pPr>
            <a:lvl2pPr marL="914400" lvl="1" indent="-298450">
              <a:spcBef>
                <a:spcPts val="1600"/>
              </a:spcBef>
              <a:spcAft>
                <a:spcPts val="0"/>
              </a:spcAft>
              <a:buSzPts val="1100"/>
              <a:buFont typeface="Catamaran"/>
              <a:buAutoNum type="alphaLcPeriod"/>
              <a:defRPr sz="1100"/>
            </a:lvl2pPr>
            <a:lvl3pPr marL="1371600" lvl="2" indent="-298450">
              <a:spcBef>
                <a:spcPts val="1600"/>
              </a:spcBef>
              <a:spcAft>
                <a:spcPts val="0"/>
              </a:spcAft>
              <a:buSzPts val="1100"/>
              <a:buFont typeface="Catamaran"/>
              <a:buAutoNum type="romanLcPeriod"/>
              <a:defRPr sz="1100"/>
            </a:lvl3pPr>
            <a:lvl4pPr marL="1828800" lvl="3" indent="-298450">
              <a:spcBef>
                <a:spcPts val="1600"/>
              </a:spcBef>
              <a:spcAft>
                <a:spcPts val="0"/>
              </a:spcAft>
              <a:buSzPts val="1100"/>
              <a:buFont typeface="Catamaran"/>
              <a:buAutoNum type="arabicPeriod"/>
              <a:defRPr sz="1100"/>
            </a:lvl4pPr>
            <a:lvl5pPr marL="2286000" lvl="4" indent="-298450">
              <a:spcBef>
                <a:spcPts val="1600"/>
              </a:spcBef>
              <a:spcAft>
                <a:spcPts val="0"/>
              </a:spcAft>
              <a:buSzPts val="1100"/>
              <a:buFont typeface="Catamaran"/>
              <a:buAutoNum type="alphaLcPeriod"/>
              <a:defRPr sz="1100"/>
            </a:lvl5pPr>
            <a:lvl6pPr marL="2743200" lvl="5" indent="-298450">
              <a:spcBef>
                <a:spcPts val="1600"/>
              </a:spcBef>
              <a:spcAft>
                <a:spcPts val="0"/>
              </a:spcAft>
              <a:buSzPts val="1100"/>
              <a:buFont typeface="Catamaran"/>
              <a:buAutoNum type="romanLcPeriod"/>
              <a:defRPr sz="1100"/>
            </a:lvl6pPr>
            <a:lvl7pPr marL="3200400" lvl="6" indent="-298450">
              <a:spcBef>
                <a:spcPts val="1600"/>
              </a:spcBef>
              <a:spcAft>
                <a:spcPts val="0"/>
              </a:spcAft>
              <a:buSzPts val="1100"/>
              <a:buFont typeface="Catamaran"/>
              <a:buAutoNum type="arabicPeriod"/>
              <a:defRPr sz="1100"/>
            </a:lvl7pPr>
            <a:lvl8pPr marL="3657600" lvl="7" indent="-298450">
              <a:spcBef>
                <a:spcPts val="1600"/>
              </a:spcBef>
              <a:spcAft>
                <a:spcPts val="0"/>
              </a:spcAft>
              <a:buSzPts val="1100"/>
              <a:buFont typeface="Catamaran"/>
              <a:buAutoNum type="alphaLcPeriod"/>
              <a:defRPr sz="1100"/>
            </a:lvl8pPr>
            <a:lvl9pPr marL="4114800" lvl="8" indent="-298450">
              <a:spcBef>
                <a:spcPts val="1600"/>
              </a:spcBef>
              <a:spcAft>
                <a:spcPts val="1600"/>
              </a:spcAft>
              <a:buSzPts val="1100"/>
              <a:buFont typeface="Catamaran"/>
              <a:buAutoNum type="romanLcPeriod"/>
              <a:defRPr sz="1100"/>
            </a:lvl9pPr>
          </a:lstStyle>
          <a:p>
            <a:endParaRPr/>
          </a:p>
        </p:txBody>
      </p:sp>
      <p:sp>
        <p:nvSpPr>
          <p:cNvPr id="282" name="Google Shape;282;p4"/>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83" name="Google Shape;283;p4"/>
          <p:cNvSpPr/>
          <p:nvPr/>
        </p:nvSpPr>
        <p:spPr>
          <a:xfrm>
            <a:off x="228782" y="448370"/>
            <a:ext cx="427002" cy="265914"/>
          </a:xfrm>
          <a:custGeom>
            <a:avLst/>
            <a:gdLst/>
            <a:ahLst/>
            <a:cxnLst/>
            <a:rect l="l" t="t" r="r" b="b"/>
            <a:pathLst>
              <a:path w="7430" h="4627" extrusionOk="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276171" y="314927"/>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18232" y="388874"/>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984975" y="436513"/>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123725" y="541402"/>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06169" y="326377"/>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966030" y="501259"/>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214293" y="472635"/>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264177" y="474884"/>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316924" y="474884"/>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369670" y="474884"/>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421804" y="474884"/>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474550" y="474884"/>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527297" y="474884"/>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579430" y="474884"/>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632176" y="474884"/>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682674" y="474884"/>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734807" y="474884"/>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777808" y="474884"/>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808748" y="472635"/>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4"/>
          <p:cNvGrpSpPr/>
          <p:nvPr/>
        </p:nvGrpSpPr>
        <p:grpSpPr>
          <a:xfrm rot="-2829478" flipH="1">
            <a:off x="-46277" y="1275554"/>
            <a:ext cx="977120" cy="993256"/>
            <a:chOff x="2712348" y="3057314"/>
            <a:chExt cx="846073" cy="860096"/>
          </a:xfrm>
        </p:grpSpPr>
        <p:sp>
          <p:nvSpPr>
            <p:cNvPr id="304" name="Google Shape;304;p4"/>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4"/>
          <p:cNvSpPr/>
          <p:nvPr/>
        </p:nvSpPr>
        <p:spPr>
          <a:xfrm rot="878938">
            <a:off x="8340238" y="3798640"/>
            <a:ext cx="620849" cy="475625"/>
          </a:xfrm>
          <a:custGeom>
            <a:avLst/>
            <a:gdLst/>
            <a:ahLst/>
            <a:cxnLst/>
            <a:rect l="l" t="t" r="r" b="b"/>
            <a:pathLst>
              <a:path w="12586" h="9642" extrusionOk="0">
                <a:moveTo>
                  <a:pt x="3332" y="1"/>
                </a:moveTo>
                <a:lnTo>
                  <a:pt x="0" y="4871"/>
                </a:lnTo>
                <a:cubicBezTo>
                  <a:pt x="2036" y="8203"/>
                  <a:pt x="5611" y="9574"/>
                  <a:pt x="10205" y="9641"/>
                </a:cubicBezTo>
                <a:lnTo>
                  <a:pt x="12585" y="3122"/>
                </a:lnTo>
                <a:lnTo>
                  <a:pt x="12585" y="3122"/>
                </a:lnTo>
                <a:cubicBezTo>
                  <a:pt x="12115" y="3189"/>
                  <a:pt x="11657" y="3221"/>
                  <a:pt x="11210" y="3221"/>
                </a:cubicBezTo>
                <a:cubicBezTo>
                  <a:pt x="8202" y="3221"/>
                  <a:pt x="5712" y="1774"/>
                  <a:pt x="3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8686849" y="3084801"/>
            <a:ext cx="335328" cy="279884"/>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4"/>
          <p:cNvGrpSpPr/>
          <p:nvPr/>
        </p:nvGrpSpPr>
        <p:grpSpPr>
          <a:xfrm rot="-3889057" flipH="1">
            <a:off x="8550415" y="4416838"/>
            <a:ext cx="608181" cy="740445"/>
            <a:chOff x="192897" y="3945468"/>
            <a:chExt cx="812247" cy="1019348"/>
          </a:xfrm>
        </p:grpSpPr>
        <p:sp>
          <p:nvSpPr>
            <p:cNvPr id="312" name="Google Shape;312;p4"/>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1"/>
        <p:cNvGrpSpPr/>
        <p:nvPr/>
      </p:nvGrpSpPr>
      <p:grpSpPr>
        <a:xfrm>
          <a:off x="0" y="0"/>
          <a:ext cx="0" cy="0"/>
          <a:chOff x="0" y="0"/>
          <a:chExt cx="0" cy="0"/>
        </a:xfrm>
      </p:grpSpPr>
      <p:sp>
        <p:nvSpPr>
          <p:cNvPr id="342" name="Google Shape;342;p5"/>
          <p:cNvSpPr txBox="1">
            <a:spLocks noGrp="1"/>
          </p:cNvSpPr>
          <p:nvPr>
            <p:ph type="title"/>
          </p:nvPr>
        </p:nvSpPr>
        <p:spPr>
          <a:xfrm>
            <a:off x="997800" y="3640825"/>
            <a:ext cx="2074800" cy="335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2300"/>
              <a:buNone/>
              <a:defRPr sz="2300">
                <a:solidFill>
                  <a:schemeClr val="accent1"/>
                </a:solidFill>
              </a:defRPr>
            </a:lvl1pPr>
            <a:lvl2pPr lvl="1" algn="ctr" rtl="0">
              <a:spcBef>
                <a:spcPts val="0"/>
              </a:spcBef>
              <a:spcAft>
                <a:spcPts val="0"/>
              </a:spcAft>
              <a:buClr>
                <a:schemeClr val="accent1"/>
              </a:buClr>
              <a:buSzPts val="2300"/>
              <a:buNone/>
              <a:defRPr sz="2300">
                <a:solidFill>
                  <a:schemeClr val="accent1"/>
                </a:solidFill>
              </a:defRPr>
            </a:lvl2pPr>
            <a:lvl3pPr lvl="2" algn="ctr" rtl="0">
              <a:spcBef>
                <a:spcPts val="0"/>
              </a:spcBef>
              <a:spcAft>
                <a:spcPts val="0"/>
              </a:spcAft>
              <a:buClr>
                <a:schemeClr val="accent1"/>
              </a:buClr>
              <a:buSzPts val="2300"/>
              <a:buNone/>
              <a:defRPr sz="2300">
                <a:solidFill>
                  <a:schemeClr val="accent1"/>
                </a:solidFill>
              </a:defRPr>
            </a:lvl3pPr>
            <a:lvl4pPr lvl="3" algn="ctr" rtl="0">
              <a:spcBef>
                <a:spcPts val="0"/>
              </a:spcBef>
              <a:spcAft>
                <a:spcPts val="0"/>
              </a:spcAft>
              <a:buClr>
                <a:schemeClr val="accent1"/>
              </a:buClr>
              <a:buSzPts val="2300"/>
              <a:buNone/>
              <a:defRPr sz="2300">
                <a:solidFill>
                  <a:schemeClr val="accent1"/>
                </a:solidFill>
              </a:defRPr>
            </a:lvl4pPr>
            <a:lvl5pPr lvl="4" algn="ctr" rtl="0">
              <a:spcBef>
                <a:spcPts val="0"/>
              </a:spcBef>
              <a:spcAft>
                <a:spcPts val="0"/>
              </a:spcAft>
              <a:buClr>
                <a:schemeClr val="accent1"/>
              </a:buClr>
              <a:buSzPts val="2300"/>
              <a:buNone/>
              <a:defRPr sz="2300">
                <a:solidFill>
                  <a:schemeClr val="accent1"/>
                </a:solidFill>
              </a:defRPr>
            </a:lvl5pPr>
            <a:lvl6pPr lvl="5" algn="ctr" rtl="0">
              <a:spcBef>
                <a:spcPts val="0"/>
              </a:spcBef>
              <a:spcAft>
                <a:spcPts val="0"/>
              </a:spcAft>
              <a:buClr>
                <a:schemeClr val="accent1"/>
              </a:buClr>
              <a:buSzPts val="2300"/>
              <a:buNone/>
              <a:defRPr sz="2300">
                <a:solidFill>
                  <a:schemeClr val="accent1"/>
                </a:solidFill>
              </a:defRPr>
            </a:lvl6pPr>
            <a:lvl7pPr lvl="6" algn="ctr" rtl="0">
              <a:spcBef>
                <a:spcPts val="0"/>
              </a:spcBef>
              <a:spcAft>
                <a:spcPts val="0"/>
              </a:spcAft>
              <a:buClr>
                <a:schemeClr val="accent1"/>
              </a:buClr>
              <a:buSzPts val="2300"/>
              <a:buNone/>
              <a:defRPr sz="2300">
                <a:solidFill>
                  <a:schemeClr val="accent1"/>
                </a:solidFill>
              </a:defRPr>
            </a:lvl7pPr>
            <a:lvl8pPr lvl="7" algn="ctr" rtl="0">
              <a:spcBef>
                <a:spcPts val="0"/>
              </a:spcBef>
              <a:spcAft>
                <a:spcPts val="0"/>
              </a:spcAft>
              <a:buClr>
                <a:schemeClr val="accent1"/>
              </a:buClr>
              <a:buSzPts val="2300"/>
              <a:buNone/>
              <a:defRPr sz="2300">
                <a:solidFill>
                  <a:schemeClr val="accent1"/>
                </a:solidFill>
              </a:defRPr>
            </a:lvl8pPr>
            <a:lvl9pPr lvl="8" algn="ctr" rtl="0">
              <a:spcBef>
                <a:spcPts val="0"/>
              </a:spcBef>
              <a:spcAft>
                <a:spcPts val="0"/>
              </a:spcAft>
              <a:buClr>
                <a:schemeClr val="accent1"/>
              </a:buClr>
              <a:buSzPts val="2300"/>
              <a:buNone/>
              <a:defRPr sz="2300">
                <a:solidFill>
                  <a:schemeClr val="accent1"/>
                </a:solidFill>
              </a:defRPr>
            </a:lvl9pPr>
          </a:lstStyle>
          <a:p>
            <a:endParaRPr/>
          </a:p>
        </p:txBody>
      </p:sp>
      <p:sp>
        <p:nvSpPr>
          <p:cNvPr id="343" name="Google Shape;343;p5"/>
          <p:cNvSpPr txBox="1">
            <a:spLocks noGrp="1"/>
          </p:cNvSpPr>
          <p:nvPr>
            <p:ph type="subTitle" idx="1"/>
          </p:nvPr>
        </p:nvSpPr>
        <p:spPr>
          <a:xfrm>
            <a:off x="997800" y="2036574"/>
            <a:ext cx="2074800" cy="147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344" name="Google Shape;344;p5"/>
          <p:cNvSpPr txBox="1">
            <a:spLocks noGrp="1"/>
          </p:cNvSpPr>
          <p:nvPr>
            <p:ph type="title" idx="2"/>
          </p:nvPr>
        </p:nvSpPr>
        <p:spPr>
          <a:xfrm>
            <a:off x="6071400" y="3640825"/>
            <a:ext cx="2074800" cy="33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300"/>
              <a:buNone/>
              <a:defRPr sz="2300">
                <a:solidFill>
                  <a:schemeClr val="accent1"/>
                </a:solidFill>
              </a:defRPr>
            </a:lvl1pPr>
            <a:lvl2pPr lvl="1" algn="ctr" rtl="0">
              <a:spcBef>
                <a:spcPts val="0"/>
              </a:spcBef>
              <a:spcAft>
                <a:spcPts val="0"/>
              </a:spcAft>
              <a:buClr>
                <a:schemeClr val="accent1"/>
              </a:buClr>
              <a:buSzPts val="2300"/>
              <a:buNone/>
              <a:defRPr sz="2300">
                <a:solidFill>
                  <a:schemeClr val="accent1"/>
                </a:solidFill>
              </a:defRPr>
            </a:lvl2pPr>
            <a:lvl3pPr lvl="2" algn="ctr" rtl="0">
              <a:spcBef>
                <a:spcPts val="0"/>
              </a:spcBef>
              <a:spcAft>
                <a:spcPts val="0"/>
              </a:spcAft>
              <a:buClr>
                <a:schemeClr val="accent1"/>
              </a:buClr>
              <a:buSzPts val="2300"/>
              <a:buNone/>
              <a:defRPr sz="2300">
                <a:solidFill>
                  <a:schemeClr val="accent1"/>
                </a:solidFill>
              </a:defRPr>
            </a:lvl3pPr>
            <a:lvl4pPr lvl="3" algn="ctr" rtl="0">
              <a:spcBef>
                <a:spcPts val="0"/>
              </a:spcBef>
              <a:spcAft>
                <a:spcPts val="0"/>
              </a:spcAft>
              <a:buClr>
                <a:schemeClr val="accent1"/>
              </a:buClr>
              <a:buSzPts val="2300"/>
              <a:buNone/>
              <a:defRPr sz="2300">
                <a:solidFill>
                  <a:schemeClr val="accent1"/>
                </a:solidFill>
              </a:defRPr>
            </a:lvl4pPr>
            <a:lvl5pPr lvl="4" algn="ctr" rtl="0">
              <a:spcBef>
                <a:spcPts val="0"/>
              </a:spcBef>
              <a:spcAft>
                <a:spcPts val="0"/>
              </a:spcAft>
              <a:buClr>
                <a:schemeClr val="accent1"/>
              </a:buClr>
              <a:buSzPts val="2300"/>
              <a:buNone/>
              <a:defRPr sz="2300">
                <a:solidFill>
                  <a:schemeClr val="accent1"/>
                </a:solidFill>
              </a:defRPr>
            </a:lvl5pPr>
            <a:lvl6pPr lvl="5" algn="ctr" rtl="0">
              <a:spcBef>
                <a:spcPts val="0"/>
              </a:spcBef>
              <a:spcAft>
                <a:spcPts val="0"/>
              </a:spcAft>
              <a:buClr>
                <a:schemeClr val="accent1"/>
              </a:buClr>
              <a:buSzPts val="2300"/>
              <a:buNone/>
              <a:defRPr sz="2300">
                <a:solidFill>
                  <a:schemeClr val="accent1"/>
                </a:solidFill>
              </a:defRPr>
            </a:lvl6pPr>
            <a:lvl7pPr lvl="6" algn="ctr" rtl="0">
              <a:spcBef>
                <a:spcPts val="0"/>
              </a:spcBef>
              <a:spcAft>
                <a:spcPts val="0"/>
              </a:spcAft>
              <a:buClr>
                <a:schemeClr val="accent1"/>
              </a:buClr>
              <a:buSzPts val="2300"/>
              <a:buNone/>
              <a:defRPr sz="2300">
                <a:solidFill>
                  <a:schemeClr val="accent1"/>
                </a:solidFill>
              </a:defRPr>
            </a:lvl7pPr>
            <a:lvl8pPr lvl="7" algn="ctr" rtl="0">
              <a:spcBef>
                <a:spcPts val="0"/>
              </a:spcBef>
              <a:spcAft>
                <a:spcPts val="0"/>
              </a:spcAft>
              <a:buClr>
                <a:schemeClr val="accent1"/>
              </a:buClr>
              <a:buSzPts val="2300"/>
              <a:buNone/>
              <a:defRPr sz="2300">
                <a:solidFill>
                  <a:schemeClr val="accent1"/>
                </a:solidFill>
              </a:defRPr>
            </a:lvl8pPr>
            <a:lvl9pPr lvl="8" algn="ctr" rtl="0">
              <a:spcBef>
                <a:spcPts val="0"/>
              </a:spcBef>
              <a:spcAft>
                <a:spcPts val="0"/>
              </a:spcAft>
              <a:buClr>
                <a:schemeClr val="accent1"/>
              </a:buClr>
              <a:buSzPts val="2300"/>
              <a:buNone/>
              <a:defRPr sz="2300">
                <a:solidFill>
                  <a:schemeClr val="accent1"/>
                </a:solidFill>
              </a:defRPr>
            </a:lvl9pPr>
          </a:lstStyle>
          <a:p>
            <a:endParaRPr/>
          </a:p>
        </p:txBody>
      </p:sp>
      <p:sp>
        <p:nvSpPr>
          <p:cNvPr id="345" name="Google Shape;345;p5"/>
          <p:cNvSpPr txBox="1">
            <a:spLocks noGrp="1"/>
          </p:cNvSpPr>
          <p:nvPr>
            <p:ph type="subTitle" idx="3"/>
          </p:nvPr>
        </p:nvSpPr>
        <p:spPr>
          <a:xfrm>
            <a:off x="6063162" y="2036574"/>
            <a:ext cx="2074800" cy="14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346" name="Google Shape;346;p5"/>
          <p:cNvSpPr txBox="1">
            <a:spLocks noGrp="1"/>
          </p:cNvSpPr>
          <p:nvPr>
            <p:ph type="title" idx="4"/>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47" name="Google Shape;347;p5"/>
          <p:cNvSpPr/>
          <p:nvPr/>
        </p:nvSpPr>
        <p:spPr>
          <a:xfrm>
            <a:off x="1229886" y="666445"/>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73982" y="44315"/>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515073" y="438752"/>
            <a:ext cx="435193" cy="166908"/>
          </a:xfrm>
          <a:custGeom>
            <a:avLst/>
            <a:gdLst/>
            <a:ahLst/>
            <a:cxnLst/>
            <a:rect l="l" t="t" r="r" b="b"/>
            <a:pathLst>
              <a:path w="6386" h="2449" extrusionOk="0">
                <a:moveTo>
                  <a:pt x="1" y="1"/>
                </a:moveTo>
                <a:lnTo>
                  <a:pt x="3231" y="2415"/>
                </a:lnTo>
                <a:lnTo>
                  <a:pt x="6386" y="2449"/>
                </a:lnTo>
                <a:lnTo>
                  <a:pt x="1616"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257133" y="512699"/>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223877" y="560338"/>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62626" y="665227"/>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245071" y="450202"/>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04932" y="625084"/>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453194" y="596460"/>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503079" y="598709"/>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555825" y="598709"/>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8572" y="598709"/>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660705" y="598709"/>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713451" y="598709"/>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766198" y="598709"/>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18331" y="598709"/>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871078" y="598709"/>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921575" y="598709"/>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973708" y="598709"/>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1016710" y="598709"/>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1047649" y="596460"/>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5"/>
          <p:cNvGrpSpPr/>
          <p:nvPr/>
        </p:nvGrpSpPr>
        <p:grpSpPr>
          <a:xfrm rot="-6699302" flipH="1">
            <a:off x="7699599" y="260267"/>
            <a:ext cx="667155" cy="837262"/>
            <a:chOff x="192897" y="3945468"/>
            <a:chExt cx="812247" cy="1019348"/>
          </a:xfrm>
        </p:grpSpPr>
        <p:sp>
          <p:nvSpPr>
            <p:cNvPr id="369" name="Google Shape;369;p5"/>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5"/>
          <p:cNvSpPr/>
          <p:nvPr/>
        </p:nvSpPr>
        <p:spPr>
          <a:xfrm>
            <a:off x="8545086" y="666445"/>
            <a:ext cx="429416" cy="288212"/>
          </a:xfrm>
          <a:custGeom>
            <a:avLst/>
            <a:gdLst/>
            <a:ahLst/>
            <a:cxnLst/>
            <a:rect l="l" t="t" r="r" b="b"/>
            <a:pathLst>
              <a:path w="7472" h="5015" extrusionOk="0">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8089182" y="44315"/>
            <a:ext cx="304189" cy="189076"/>
          </a:xfrm>
          <a:custGeom>
            <a:avLst/>
            <a:gdLst/>
            <a:ahLst/>
            <a:cxnLst/>
            <a:rect l="l" t="t" r="r" b="b"/>
            <a:pathLst>
              <a:path w="5293" h="3290" extrusionOk="0">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6907312" y="403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rgbClr val="FFF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5"/>
          <p:cNvGrpSpPr/>
          <p:nvPr/>
        </p:nvGrpSpPr>
        <p:grpSpPr>
          <a:xfrm rot="-3481065" flipH="1">
            <a:off x="61263" y="1338093"/>
            <a:ext cx="977130" cy="993279"/>
            <a:chOff x="2712348" y="3057314"/>
            <a:chExt cx="846073" cy="860096"/>
          </a:xfrm>
        </p:grpSpPr>
        <p:sp>
          <p:nvSpPr>
            <p:cNvPr id="402" name="Google Shape;402;p5"/>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5"/>
          <p:cNvGrpSpPr/>
          <p:nvPr/>
        </p:nvGrpSpPr>
        <p:grpSpPr>
          <a:xfrm rot="1154693">
            <a:off x="8133553" y="1444077"/>
            <a:ext cx="977086" cy="781289"/>
            <a:chOff x="2218738" y="2143082"/>
            <a:chExt cx="977105" cy="781305"/>
          </a:xfrm>
        </p:grpSpPr>
        <p:sp>
          <p:nvSpPr>
            <p:cNvPr id="408" name="Google Shape;408;p5"/>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5"/>
          <p:cNvSpPr/>
          <p:nvPr/>
        </p:nvSpPr>
        <p:spPr>
          <a:xfrm rot="-8638863">
            <a:off x="-348132" y="3937737"/>
            <a:ext cx="718941" cy="594750"/>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rot="1892607" flipH="1">
            <a:off x="9025430" y="3853476"/>
            <a:ext cx="435807" cy="591647"/>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rot="10202763">
            <a:off x="8322630" y="4686991"/>
            <a:ext cx="279715" cy="106527"/>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rot="10202763">
            <a:off x="8615192" y="4696644"/>
            <a:ext cx="237983" cy="189341"/>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rot="10202763">
            <a:off x="8614869" y="4323219"/>
            <a:ext cx="361406" cy="521776"/>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rot="10202763">
            <a:off x="8272388" y="4303428"/>
            <a:ext cx="416802" cy="429285"/>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rot="10202763">
            <a:off x="8529966" y="4322459"/>
            <a:ext cx="222620" cy="412220"/>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rot="10202763">
            <a:off x="8581409" y="4380210"/>
            <a:ext cx="120099" cy="288554"/>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rot="10202763">
            <a:off x="8739417" y="4430058"/>
            <a:ext cx="147576" cy="116352"/>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rot="10202763">
            <a:off x="8736032" y="4423745"/>
            <a:ext cx="156366" cy="128099"/>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5"/>
          <p:cNvGrpSpPr/>
          <p:nvPr/>
        </p:nvGrpSpPr>
        <p:grpSpPr>
          <a:xfrm rot="162784">
            <a:off x="400449" y="4408421"/>
            <a:ext cx="687630" cy="622135"/>
            <a:chOff x="6916118" y="4006777"/>
            <a:chExt cx="983335" cy="889553"/>
          </a:xfrm>
        </p:grpSpPr>
        <p:sp>
          <p:nvSpPr>
            <p:cNvPr id="424" name="Google Shape;424;p5"/>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2"/>
        <p:cNvGrpSpPr/>
        <p:nvPr/>
      </p:nvGrpSpPr>
      <p:grpSpPr>
        <a:xfrm>
          <a:off x="0" y="0"/>
          <a:ext cx="0" cy="0"/>
          <a:chOff x="0" y="0"/>
          <a:chExt cx="0" cy="0"/>
        </a:xfrm>
      </p:grpSpPr>
      <p:sp>
        <p:nvSpPr>
          <p:cNvPr id="433" name="Google Shape;433;p6"/>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34" name="Google Shape;434;p6"/>
          <p:cNvSpPr/>
          <p:nvPr/>
        </p:nvSpPr>
        <p:spPr>
          <a:xfrm rot="2362983">
            <a:off x="109062" y="763805"/>
            <a:ext cx="390683" cy="326086"/>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6"/>
          <p:cNvGrpSpPr/>
          <p:nvPr/>
        </p:nvGrpSpPr>
        <p:grpSpPr>
          <a:xfrm>
            <a:off x="-57162" y="-64740"/>
            <a:ext cx="654629" cy="607894"/>
            <a:chOff x="493632" y="1501379"/>
            <a:chExt cx="797356" cy="740432"/>
          </a:xfrm>
        </p:grpSpPr>
        <p:sp>
          <p:nvSpPr>
            <p:cNvPr id="436" name="Google Shape;436;p6"/>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6"/>
          <p:cNvGrpSpPr/>
          <p:nvPr/>
        </p:nvGrpSpPr>
        <p:grpSpPr>
          <a:xfrm>
            <a:off x="878308" y="230924"/>
            <a:ext cx="559752" cy="687321"/>
            <a:chOff x="1461451" y="2587509"/>
            <a:chExt cx="762293" cy="936021"/>
          </a:xfrm>
        </p:grpSpPr>
        <p:sp>
          <p:nvSpPr>
            <p:cNvPr id="445" name="Google Shape;445;p6"/>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1498415" y="2877831"/>
              <a:ext cx="628168" cy="596697"/>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6"/>
          <p:cNvSpPr/>
          <p:nvPr/>
        </p:nvSpPr>
        <p:spPr>
          <a:xfrm>
            <a:off x="8359021" y="4677750"/>
            <a:ext cx="683980" cy="479694"/>
          </a:xfrm>
          <a:custGeom>
            <a:avLst/>
            <a:gdLst/>
            <a:ahLst/>
            <a:cxnLst/>
            <a:rect l="l" t="t" r="r" b="b"/>
            <a:pathLst>
              <a:path w="13217" h="9269" extrusionOk="0">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7712782" y="3976895"/>
            <a:ext cx="390143" cy="453714"/>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8333528" y="4388402"/>
            <a:ext cx="31288" cy="170229"/>
          </a:xfrm>
          <a:custGeom>
            <a:avLst/>
            <a:gdLst/>
            <a:ahLst/>
            <a:cxnLst/>
            <a:rect l="l" t="t" r="r" b="b"/>
            <a:pathLst>
              <a:path w="329" h="1790" extrusionOk="0">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8264294" y="4457635"/>
            <a:ext cx="169658" cy="31763"/>
          </a:xfrm>
          <a:custGeom>
            <a:avLst/>
            <a:gdLst/>
            <a:ahLst/>
            <a:cxnLst/>
            <a:rect l="l" t="t" r="r" b="b"/>
            <a:pathLst>
              <a:path w="1784" h="334" extrusionOk="0">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7864015" y="4645269"/>
            <a:ext cx="360144" cy="137134"/>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7557695" y="4466765"/>
            <a:ext cx="306412" cy="243741"/>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7354274" y="4501857"/>
            <a:ext cx="465324" cy="671691"/>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7703104" y="4715169"/>
            <a:ext cx="536649" cy="552626"/>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7626928" y="4677128"/>
            <a:ext cx="286631" cy="530658"/>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7691787" y="4761863"/>
            <a:ext cx="154633" cy="371461"/>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7448234" y="4880454"/>
            <a:ext cx="190010" cy="149782"/>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7441196" y="4873227"/>
            <a:ext cx="201327" cy="164903"/>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8575770" y="3639001"/>
            <a:ext cx="749198" cy="940919"/>
          </a:xfrm>
          <a:custGeom>
            <a:avLst/>
            <a:gdLst/>
            <a:ahLst/>
            <a:cxnLst/>
            <a:rect l="l" t="t" r="r" b="b"/>
            <a:pathLst>
              <a:path w="7878" h="9894" extrusionOk="0">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8645003" y="3660779"/>
            <a:ext cx="659518" cy="617865"/>
          </a:xfrm>
          <a:custGeom>
            <a:avLst/>
            <a:gdLst/>
            <a:ahLst/>
            <a:cxnLst/>
            <a:rect l="l" t="t" r="r" b="b"/>
            <a:pathLst>
              <a:path w="6935" h="6497" extrusionOk="0">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8593458" y="3949600"/>
            <a:ext cx="525998" cy="615012"/>
          </a:xfrm>
          <a:custGeom>
            <a:avLst/>
            <a:gdLst/>
            <a:ahLst/>
            <a:cxnLst/>
            <a:rect l="l" t="t" r="r" b="b"/>
            <a:pathLst>
              <a:path w="5531" h="6467" extrusionOk="0">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8645003" y="3690450"/>
            <a:ext cx="644017" cy="588193"/>
          </a:xfrm>
          <a:custGeom>
            <a:avLst/>
            <a:gdLst/>
            <a:ahLst/>
            <a:cxnLst/>
            <a:rect l="l" t="t" r="r" b="b"/>
            <a:pathLst>
              <a:path w="6772" h="6185" extrusionOk="0">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8645003" y="3949600"/>
            <a:ext cx="509831" cy="552816"/>
          </a:xfrm>
          <a:custGeom>
            <a:avLst/>
            <a:gdLst/>
            <a:ahLst/>
            <a:cxnLst/>
            <a:rect l="l" t="t" r="r" b="b"/>
            <a:pathLst>
              <a:path w="5361" h="5813" extrusionOk="0">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09957" y="3766626"/>
            <a:ext cx="168042" cy="203514"/>
          </a:xfrm>
          <a:custGeom>
            <a:avLst/>
            <a:gdLst/>
            <a:ahLst/>
            <a:cxnLst/>
            <a:rect l="l" t="t" r="r" b="b"/>
            <a:pathLst>
              <a:path w="1767" h="2140" extrusionOk="0">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745905" y="3786502"/>
            <a:ext cx="167471" cy="203419"/>
          </a:xfrm>
          <a:custGeom>
            <a:avLst/>
            <a:gdLst/>
            <a:ahLst/>
            <a:cxnLst/>
            <a:rect l="l" t="t" r="r" b="b"/>
            <a:pathLst>
              <a:path w="1761" h="2139" extrusionOk="0">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779190" y="3815508"/>
            <a:ext cx="168042" cy="203989"/>
          </a:xfrm>
          <a:custGeom>
            <a:avLst/>
            <a:gdLst/>
            <a:ahLst/>
            <a:cxnLst/>
            <a:rect l="l" t="t" r="r" b="b"/>
            <a:pathLst>
              <a:path w="1767" h="2145" extrusionOk="0">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8817231" y="3840139"/>
            <a:ext cx="168042" cy="201327"/>
          </a:xfrm>
          <a:custGeom>
            <a:avLst/>
            <a:gdLst/>
            <a:ahLst/>
            <a:cxnLst/>
            <a:rect l="l" t="t" r="r" b="b"/>
            <a:pathLst>
              <a:path w="1767" h="2117" extrusionOk="0">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859646" y="3866958"/>
            <a:ext cx="168042" cy="201327"/>
          </a:xfrm>
          <a:custGeom>
            <a:avLst/>
            <a:gdLst/>
            <a:ahLst/>
            <a:cxnLst/>
            <a:rect l="l" t="t" r="r" b="b"/>
            <a:pathLst>
              <a:path w="1767" h="2117" extrusionOk="0">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91314" y="3897485"/>
            <a:ext cx="167471" cy="202468"/>
          </a:xfrm>
          <a:custGeom>
            <a:avLst/>
            <a:gdLst/>
            <a:ahLst/>
            <a:cxnLst/>
            <a:rect l="l" t="t" r="r" b="b"/>
            <a:pathLst>
              <a:path w="1761" h="2129" extrusionOk="0">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928879" y="3920690"/>
            <a:ext cx="170134" cy="201232"/>
          </a:xfrm>
          <a:custGeom>
            <a:avLst/>
            <a:gdLst/>
            <a:ahLst/>
            <a:cxnLst/>
            <a:rect l="l" t="t" r="r" b="b"/>
            <a:pathLst>
              <a:path w="1789" h="2116" extrusionOk="0">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964827" y="3945321"/>
            <a:ext cx="168042" cy="203419"/>
          </a:xfrm>
          <a:custGeom>
            <a:avLst/>
            <a:gdLst/>
            <a:ahLst/>
            <a:cxnLst/>
            <a:rect l="l" t="t" r="r" b="b"/>
            <a:pathLst>
              <a:path w="1767" h="2139" extrusionOk="0">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998588" y="3972139"/>
            <a:ext cx="167471" cy="201327"/>
          </a:xfrm>
          <a:custGeom>
            <a:avLst/>
            <a:gdLst/>
            <a:ahLst/>
            <a:cxnLst/>
            <a:rect l="l" t="t" r="r" b="b"/>
            <a:pathLst>
              <a:path w="1761" h="2117" extrusionOk="0">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9034061" y="4002381"/>
            <a:ext cx="168042" cy="202183"/>
          </a:xfrm>
          <a:custGeom>
            <a:avLst/>
            <a:gdLst/>
            <a:ahLst/>
            <a:cxnLst/>
            <a:rect l="l" t="t" r="r" b="b"/>
            <a:pathLst>
              <a:path w="1767" h="2126" extrusionOk="0">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8638536" y="3962154"/>
            <a:ext cx="58106" cy="240318"/>
          </a:xfrm>
          <a:custGeom>
            <a:avLst/>
            <a:gdLst/>
            <a:ahLst/>
            <a:cxnLst/>
            <a:rect l="l" t="t" r="r" b="b"/>
            <a:pathLst>
              <a:path w="611" h="2527" extrusionOk="0">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649853" y="3956638"/>
            <a:ext cx="60198" cy="237179"/>
          </a:xfrm>
          <a:custGeom>
            <a:avLst/>
            <a:gdLst/>
            <a:ahLst/>
            <a:cxnLst/>
            <a:rect l="l" t="t" r="r" b="b"/>
            <a:pathLst>
              <a:path w="633" h="2494" extrusionOk="0">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8707770" y="4250785"/>
            <a:ext cx="335418" cy="240318"/>
          </a:xfrm>
          <a:custGeom>
            <a:avLst/>
            <a:gdLst/>
            <a:ahLst/>
            <a:cxnLst/>
            <a:rect l="l" t="t" r="r" b="b"/>
            <a:pathLst>
              <a:path w="3527" h="2527" extrusionOk="0">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8645003" y="4244699"/>
            <a:ext cx="348827" cy="262000"/>
          </a:xfrm>
          <a:custGeom>
            <a:avLst/>
            <a:gdLst/>
            <a:ahLst/>
            <a:cxnLst/>
            <a:rect l="l" t="t" r="r" b="b"/>
            <a:pathLst>
              <a:path w="3668" h="2755" extrusionOk="0">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9038816" y="4270566"/>
            <a:ext cx="42510" cy="162050"/>
          </a:xfrm>
          <a:custGeom>
            <a:avLst/>
            <a:gdLst/>
            <a:ahLst/>
            <a:cxnLst/>
            <a:rect l="l" t="t" r="r" b="b"/>
            <a:pathLst>
              <a:path w="447" h="1704" extrusionOk="0">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007147" y="4246316"/>
            <a:ext cx="42510" cy="162146"/>
          </a:xfrm>
          <a:custGeom>
            <a:avLst/>
            <a:gdLst/>
            <a:ahLst/>
            <a:cxnLst/>
            <a:rect l="l" t="t" r="r" b="b"/>
            <a:pathLst>
              <a:path w="447" h="1705" extrusionOk="0">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8976049" y="4221875"/>
            <a:ext cx="40322" cy="161955"/>
          </a:xfrm>
          <a:custGeom>
            <a:avLst/>
            <a:gdLst/>
            <a:ahLst/>
            <a:cxnLst/>
            <a:rect l="l" t="t" r="r" b="b"/>
            <a:pathLst>
              <a:path w="424" h="1703" extrusionOk="0">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8942288" y="4198099"/>
            <a:ext cx="42985" cy="161004"/>
          </a:xfrm>
          <a:custGeom>
            <a:avLst/>
            <a:gdLst/>
            <a:ahLst/>
            <a:cxnLst/>
            <a:rect l="l" t="t" r="r" b="b"/>
            <a:pathLst>
              <a:path w="452" h="1693" extrusionOk="0">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8911095" y="4173373"/>
            <a:ext cx="42510" cy="163192"/>
          </a:xfrm>
          <a:custGeom>
            <a:avLst/>
            <a:gdLst/>
            <a:ahLst/>
            <a:cxnLst/>
            <a:rect l="l" t="t" r="r" b="b"/>
            <a:pathLst>
              <a:path w="447" h="1716" extrusionOk="0">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879997" y="4148647"/>
            <a:ext cx="40322" cy="163287"/>
          </a:xfrm>
          <a:custGeom>
            <a:avLst/>
            <a:gdLst/>
            <a:ahLst/>
            <a:cxnLst/>
            <a:rect l="l" t="t" r="r" b="b"/>
            <a:pathLst>
              <a:path w="424" h="1717" extrusionOk="0">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8846237" y="4124016"/>
            <a:ext cx="42510" cy="163762"/>
          </a:xfrm>
          <a:custGeom>
            <a:avLst/>
            <a:gdLst/>
            <a:ahLst/>
            <a:cxnLst/>
            <a:rect l="l" t="t" r="r" b="b"/>
            <a:pathLst>
              <a:path w="447" h="1722" extrusionOk="0">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8815139" y="4099860"/>
            <a:ext cx="42415" cy="163192"/>
          </a:xfrm>
          <a:custGeom>
            <a:avLst/>
            <a:gdLst/>
            <a:ahLst/>
            <a:cxnLst/>
            <a:rect l="l" t="t" r="r" b="b"/>
            <a:pathLst>
              <a:path w="446" h="1716" extrusionOk="0">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783946" y="4076370"/>
            <a:ext cx="42510" cy="162050"/>
          </a:xfrm>
          <a:custGeom>
            <a:avLst/>
            <a:gdLst/>
            <a:ahLst/>
            <a:cxnLst/>
            <a:rect l="l" t="t" r="r" b="b"/>
            <a:pathLst>
              <a:path w="447" h="1704" extrusionOk="0">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8750185" y="4051739"/>
            <a:ext cx="42510" cy="161955"/>
          </a:xfrm>
          <a:custGeom>
            <a:avLst/>
            <a:gdLst/>
            <a:ahLst/>
            <a:cxnLst/>
            <a:rect l="l" t="t" r="r" b="b"/>
            <a:pathLst>
              <a:path w="447" h="1703" extrusionOk="0">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5"/>
        <p:cNvGrpSpPr/>
        <p:nvPr/>
      </p:nvGrpSpPr>
      <p:grpSpPr>
        <a:xfrm>
          <a:off x="0" y="0"/>
          <a:ext cx="0" cy="0"/>
          <a:chOff x="0" y="0"/>
          <a:chExt cx="0" cy="0"/>
        </a:xfrm>
      </p:grpSpPr>
      <p:sp>
        <p:nvSpPr>
          <p:cNvPr id="516" name="Google Shape;516;p7"/>
          <p:cNvSpPr txBox="1">
            <a:spLocks noGrp="1"/>
          </p:cNvSpPr>
          <p:nvPr>
            <p:ph type="body" idx="1"/>
          </p:nvPr>
        </p:nvSpPr>
        <p:spPr>
          <a:xfrm>
            <a:off x="3075375" y="1859950"/>
            <a:ext cx="4296900" cy="25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400">
                <a:solidFill>
                  <a:schemeClr val="accent1"/>
                </a:solidFill>
              </a:defRPr>
            </a:lvl1pPr>
            <a:lvl2pPr marL="914400" lvl="1" indent="-317500" rtl="0">
              <a:lnSpc>
                <a:spcPct val="115000"/>
              </a:lnSpc>
              <a:spcBef>
                <a:spcPts val="0"/>
              </a:spcBef>
              <a:spcAft>
                <a:spcPts val="0"/>
              </a:spcAft>
              <a:buClr>
                <a:schemeClr val="accent1"/>
              </a:buClr>
              <a:buSzPts val="1400"/>
              <a:buChar char="○"/>
              <a:defRPr>
                <a:solidFill>
                  <a:schemeClr val="accent1"/>
                </a:solidFill>
              </a:defRPr>
            </a:lvl2pPr>
            <a:lvl3pPr marL="1371600" lvl="2" indent="-317500" rtl="0">
              <a:lnSpc>
                <a:spcPct val="115000"/>
              </a:lnSpc>
              <a:spcBef>
                <a:spcPts val="1000"/>
              </a:spcBef>
              <a:spcAft>
                <a:spcPts val="0"/>
              </a:spcAft>
              <a:buClr>
                <a:schemeClr val="accent1"/>
              </a:buClr>
              <a:buSzPts val="1400"/>
              <a:buChar char="■"/>
              <a:defRPr>
                <a:solidFill>
                  <a:schemeClr val="accent1"/>
                </a:solidFill>
              </a:defRPr>
            </a:lvl3pPr>
            <a:lvl4pPr marL="1828800" lvl="3" indent="-317500" rtl="0">
              <a:lnSpc>
                <a:spcPct val="115000"/>
              </a:lnSpc>
              <a:spcBef>
                <a:spcPts val="0"/>
              </a:spcBef>
              <a:spcAft>
                <a:spcPts val="0"/>
              </a:spcAft>
              <a:buClr>
                <a:schemeClr val="accent1"/>
              </a:buClr>
              <a:buSzPts val="1400"/>
              <a:buChar char="●"/>
              <a:defRPr>
                <a:solidFill>
                  <a:schemeClr val="accent1"/>
                </a:solidFill>
              </a:defRPr>
            </a:lvl4pPr>
            <a:lvl5pPr marL="2286000" lvl="4" indent="-317500" rtl="0">
              <a:lnSpc>
                <a:spcPct val="115000"/>
              </a:lnSpc>
              <a:spcBef>
                <a:spcPts val="0"/>
              </a:spcBef>
              <a:spcAft>
                <a:spcPts val="0"/>
              </a:spcAft>
              <a:buClr>
                <a:schemeClr val="accent1"/>
              </a:buClr>
              <a:buSzPts val="1400"/>
              <a:buChar char="○"/>
              <a:defRPr>
                <a:solidFill>
                  <a:schemeClr val="accent1"/>
                </a:solidFill>
              </a:defRPr>
            </a:lvl5pPr>
            <a:lvl6pPr marL="2743200" lvl="5" indent="-317500" rtl="0">
              <a:lnSpc>
                <a:spcPct val="115000"/>
              </a:lnSpc>
              <a:spcBef>
                <a:spcPts val="0"/>
              </a:spcBef>
              <a:spcAft>
                <a:spcPts val="0"/>
              </a:spcAft>
              <a:buClr>
                <a:schemeClr val="accent1"/>
              </a:buClr>
              <a:buSzPts val="1400"/>
              <a:buChar char="■"/>
              <a:defRPr>
                <a:solidFill>
                  <a:schemeClr val="accent1"/>
                </a:solidFill>
              </a:defRPr>
            </a:lvl6pPr>
            <a:lvl7pPr marL="3200400" lvl="6" indent="-317500" rtl="0">
              <a:lnSpc>
                <a:spcPct val="115000"/>
              </a:lnSpc>
              <a:spcBef>
                <a:spcPts val="0"/>
              </a:spcBef>
              <a:spcAft>
                <a:spcPts val="0"/>
              </a:spcAft>
              <a:buClr>
                <a:schemeClr val="accent1"/>
              </a:buClr>
              <a:buSzPts val="1400"/>
              <a:buChar char="●"/>
              <a:defRPr>
                <a:solidFill>
                  <a:schemeClr val="accent1"/>
                </a:solidFill>
              </a:defRPr>
            </a:lvl7pPr>
            <a:lvl8pPr marL="3657600" lvl="7" indent="-317500" rtl="0">
              <a:lnSpc>
                <a:spcPct val="115000"/>
              </a:lnSpc>
              <a:spcBef>
                <a:spcPts val="0"/>
              </a:spcBef>
              <a:spcAft>
                <a:spcPts val="0"/>
              </a:spcAft>
              <a:buClr>
                <a:schemeClr val="accent1"/>
              </a:buClr>
              <a:buSzPts val="1400"/>
              <a:buChar char="○"/>
              <a:defRPr>
                <a:solidFill>
                  <a:schemeClr val="accent1"/>
                </a:solidFill>
              </a:defRPr>
            </a:lvl8pPr>
            <a:lvl9pPr marL="4114800" lvl="8" indent="-317500" rtl="0">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517" name="Google Shape;517;p7"/>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18" name="Google Shape;518;p7"/>
          <p:cNvSpPr/>
          <p:nvPr/>
        </p:nvSpPr>
        <p:spPr>
          <a:xfrm>
            <a:off x="8359021" y="4677750"/>
            <a:ext cx="683980" cy="479694"/>
          </a:xfrm>
          <a:custGeom>
            <a:avLst/>
            <a:gdLst/>
            <a:ahLst/>
            <a:cxnLst/>
            <a:rect l="l" t="t" r="r" b="b"/>
            <a:pathLst>
              <a:path w="13217" h="9269" extrusionOk="0">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7712782" y="3976895"/>
            <a:ext cx="390143" cy="453714"/>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8333528" y="4388402"/>
            <a:ext cx="31288" cy="170229"/>
          </a:xfrm>
          <a:custGeom>
            <a:avLst/>
            <a:gdLst/>
            <a:ahLst/>
            <a:cxnLst/>
            <a:rect l="l" t="t" r="r" b="b"/>
            <a:pathLst>
              <a:path w="329" h="1790" extrusionOk="0">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8264294" y="4457635"/>
            <a:ext cx="169658" cy="31763"/>
          </a:xfrm>
          <a:custGeom>
            <a:avLst/>
            <a:gdLst/>
            <a:ahLst/>
            <a:cxnLst/>
            <a:rect l="l" t="t" r="r" b="b"/>
            <a:pathLst>
              <a:path w="1784" h="334" extrusionOk="0">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7864015" y="4645269"/>
            <a:ext cx="360144" cy="137134"/>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7557695" y="4466765"/>
            <a:ext cx="306412" cy="243741"/>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7354274" y="4501857"/>
            <a:ext cx="465324" cy="671691"/>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7703104" y="4715169"/>
            <a:ext cx="536649" cy="552626"/>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7626928" y="4677128"/>
            <a:ext cx="286631" cy="530658"/>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7691787" y="4761863"/>
            <a:ext cx="154633" cy="371461"/>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8575770" y="3639001"/>
            <a:ext cx="749198" cy="940919"/>
          </a:xfrm>
          <a:custGeom>
            <a:avLst/>
            <a:gdLst/>
            <a:ahLst/>
            <a:cxnLst/>
            <a:rect l="l" t="t" r="r" b="b"/>
            <a:pathLst>
              <a:path w="7878" h="9894" extrusionOk="0">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645003" y="3660779"/>
            <a:ext cx="659518" cy="617865"/>
          </a:xfrm>
          <a:custGeom>
            <a:avLst/>
            <a:gdLst/>
            <a:ahLst/>
            <a:cxnLst/>
            <a:rect l="l" t="t" r="r" b="b"/>
            <a:pathLst>
              <a:path w="6935" h="6497" extrusionOk="0">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8593458" y="3949600"/>
            <a:ext cx="525998" cy="615012"/>
          </a:xfrm>
          <a:custGeom>
            <a:avLst/>
            <a:gdLst/>
            <a:ahLst/>
            <a:cxnLst/>
            <a:rect l="l" t="t" r="r" b="b"/>
            <a:pathLst>
              <a:path w="5531" h="6467" extrusionOk="0">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8645003" y="3690450"/>
            <a:ext cx="644017" cy="588193"/>
          </a:xfrm>
          <a:custGeom>
            <a:avLst/>
            <a:gdLst/>
            <a:ahLst/>
            <a:cxnLst/>
            <a:rect l="l" t="t" r="r" b="b"/>
            <a:pathLst>
              <a:path w="6772" h="6185" extrusionOk="0">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8645003" y="3949600"/>
            <a:ext cx="509831" cy="552816"/>
          </a:xfrm>
          <a:custGeom>
            <a:avLst/>
            <a:gdLst/>
            <a:ahLst/>
            <a:cxnLst/>
            <a:rect l="l" t="t" r="r" b="b"/>
            <a:pathLst>
              <a:path w="5361" h="5813" extrusionOk="0">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8709957" y="3766626"/>
            <a:ext cx="168042" cy="203514"/>
          </a:xfrm>
          <a:custGeom>
            <a:avLst/>
            <a:gdLst/>
            <a:ahLst/>
            <a:cxnLst/>
            <a:rect l="l" t="t" r="r" b="b"/>
            <a:pathLst>
              <a:path w="1767" h="2140" extrusionOk="0">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8745905" y="3786502"/>
            <a:ext cx="167471" cy="203419"/>
          </a:xfrm>
          <a:custGeom>
            <a:avLst/>
            <a:gdLst/>
            <a:ahLst/>
            <a:cxnLst/>
            <a:rect l="l" t="t" r="r" b="b"/>
            <a:pathLst>
              <a:path w="1761" h="2139" extrusionOk="0">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779190" y="3815508"/>
            <a:ext cx="168042" cy="203989"/>
          </a:xfrm>
          <a:custGeom>
            <a:avLst/>
            <a:gdLst/>
            <a:ahLst/>
            <a:cxnLst/>
            <a:rect l="l" t="t" r="r" b="b"/>
            <a:pathLst>
              <a:path w="1767" h="2145" extrusionOk="0">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817231" y="3840139"/>
            <a:ext cx="168042" cy="201327"/>
          </a:xfrm>
          <a:custGeom>
            <a:avLst/>
            <a:gdLst/>
            <a:ahLst/>
            <a:cxnLst/>
            <a:rect l="l" t="t" r="r" b="b"/>
            <a:pathLst>
              <a:path w="1767" h="2117" extrusionOk="0">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8859646" y="3866958"/>
            <a:ext cx="168042" cy="201327"/>
          </a:xfrm>
          <a:custGeom>
            <a:avLst/>
            <a:gdLst/>
            <a:ahLst/>
            <a:cxnLst/>
            <a:rect l="l" t="t" r="r" b="b"/>
            <a:pathLst>
              <a:path w="1767" h="2117" extrusionOk="0">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8891314" y="3897485"/>
            <a:ext cx="167471" cy="202468"/>
          </a:xfrm>
          <a:custGeom>
            <a:avLst/>
            <a:gdLst/>
            <a:ahLst/>
            <a:cxnLst/>
            <a:rect l="l" t="t" r="r" b="b"/>
            <a:pathLst>
              <a:path w="1761" h="2129" extrusionOk="0">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8928879" y="3920690"/>
            <a:ext cx="170134" cy="201232"/>
          </a:xfrm>
          <a:custGeom>
            <a:avLst/>
            <a:gdLst/>
            <a:ahLst/>
            <a:cxnLst/>
            <a:rect l="l" t="t" r="r" b="b"/>
            <a:pathLst>
              <a:path w="1789" h="2116" extrusionOk="0">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8964827" y="3945321"/>
            <a:ext cx="168042" cy="203419"/>
          </a:xfrm>
          <a:custGeom>
            <a:avLst/>
            <a:gdLst/>
            <a:ahLst/>
            <a:cxnLst/>
            <a:rect l="l" t="t" r="r" b="b"/>
            <a:pathLst>
              <a:path w="1767" h="2139" extrusionOk="0">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8998588" y="3972139"/>
            <a:ext cx="167471" cy="201327"/>
          </a:xfrm>
          <a:custGeom>
            <a:avLst/>
            <a:gdLst/>
            <a:ahLst/>
            <a:cxnLst/>
            <a:rect l="l" t="t" r="r" b="b"/>
            <a:pathLst>
              <a:path w="1761" h="2117" extrusionOk="0">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9034061" y="4002381"/>
            <a:ext cx="168042" cy="202183"/>
          </a:xfrm>
          <a:custGeom>
            <a:avLst/>
            <a:gdLst/>
            <a:ahLst/>
            <a:cxnLst/>
            <a:rect l="l" t="t" r="r" b="b"/>
            <a:pathLst>
              <a:path w="1767" h="2126" extrusionOk="0">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8638536" y="3962154"/>
            <a:ext cx="58106" cy="240318"/>
          </a:xfrm>
          <a:custGeom>
            <a:avLst/>
            <a:gdLst/>
            <a:ahLst/>
            <a:cxnLst/>
            <a:rect l="l" t="t" r="r" b="b"/>
            <a:pathLst>
              <a:path w="611" h="2527" extrusionOk="0">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8649853" y="3956638"/>
            <a:ext cx="60198" cy="237179"/>
          </a:xfrm>
          <a:custGeom>
            <a:avLst/>
            <a:gdLst/>
            <a:ahLst/>
            <a:cxnLst/>
            <a:rect l="l" t="t" r="r" b="b"/>
            <a:pathLst>
              <a:path w="633" h="2494" extrusionOk="0">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8707770" y="4250785"/>
            <a:ext cx="335418" cy="240318"/>
          </a:xfrm>
          <a:custGeom>
            <a:avLst/>
            <a:gdLst/>
            <a:ahLst/>
            <a:cxnLst/>
            <a:rect l="l" t="t" r="r" b="b"/>
            <a:pathLst>
              <a:path w="3527" h="2527" extrusionOk="0">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8645003" y="4244699"/>
            <a:ext cx="348827" cy="262000"/>
          </a:xfrm>
          <a:custGeom>
            <a:avLst/>
            <a:gdLst/>
            <a:ahLst/>
            <a:cxnLst/>
            <a:rect l="l" t="t" r="r" b="b"/>
            <a:pathLst>
              <a:path w="3668" h="2755" extrusionOk="0">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9038816" y="4270566"/>
            <a:ext cx="42510" cy="162050"/>
          </a:xfrm>
          <a:custGeom>
            <a:avLst/>
            <a:gdLst/>
            <a:ahLst/>
            <a:cxnLst/>
            <a:rect l="l" t="t" r="r" b="b"/>
            <a:pathLst>
              <a:path w="447" h="1704" extrusionOk="0">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9007147" y="4246316"/>
            <a:ext cx="42510" cy="162146"/>
          </a:xfrm>
          <a:custGeom>
            <a:avLst/>
            <a:gdLst/>
            <a:ahLst/>
            <a:cxnLst/>
            <a:rect l="l" t="t" r="r" b="b"/>
            <a:pathLst>
              <a:path w="447" h="1705" extrusionOk="0">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976049" y="4221875"/>
            <a:ext cx="40322" cy="161955"/>
          </a:xfrm>
          <a:custGeom>
            <a:avLst/>
            <a:gdLst/>
            <a:ahLst/>
            <a:cxnLst/>
            <a:rect l="l" t="t" r="r" b="b"/>
            <a:pathLst>
              <a:path w="424" h="1703" extrusionOk="0">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942288" y="4198099"/>
            <a:ext cx="42985" cy="161004"/>
          </a:xfrm>
          <a:custGeom>
            <a:avLst/>
            <a:gdLst/>
            <a:ahLst/>
            <a:cxnLst/>
            <a:rect l="l" t="t" r="r" b="b"/>
            <a:pathLst>
              <a:path w="452" h="1693" extrusionOk="0">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911095" y="4173373"/>
            <a:ext cx="42510" cy="163192"/>
          </a:xfrm>
          <a:custGeom>
            <a:avLst/>
            <a:gdLst/>
            <a:ahLst/>
            <a:cxnLst/>
            <a:rect l="l" t="t" r="r" b="b"/>
            <a:pathLst>
              <a:path w="447" h="1716" extrusionOk="0">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8879997" y="4148647"/>
            <a:ext cx="40322" cy="163287"/>
          </a:xfrm>
          <a:custGeom>
            <a:avLst/>
            <a:gdLst/>
            <a:ahLst/>
            <a:cxnLst/>
            <a:rect l="l" t="t" r="r" b="b"/>
            <a:pathLst>
              <a:path w="424" h="1717" extrusionOk="0">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8846237" y="4124016"/>
            <a:ext cx="42510" cy="163762"/>
          </a:xfrm>
          <a:custGeom>
            <a:avLst/>
            <a:gdLst/>
            <a:ahLst/>
            <a:cxnLst/>
            <a:rect l="l" t="t" r="r" b="b"/>
            <a:pathLst>
              <a:path w="447" h="1722" extrusionOk="0">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8815139" y="4099860"/>
            <a:ext cx="42415" cy="163192"/>
          </a:xfrm>
          <a:custGeom>
            <a:avLst/>
            <a:gdLst/>
            <a:ahLst/>
            <a:cxnLst/>
            <a:rect l="l" t="t" r="r" b="b"/>
            <a:pathLst>
              <a:path w="446" h="1716" extrusionOk="0">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8783946" y="4076370"/>
            <a:ext cx="42510" cy="162050"/>
          </a:xfrm>
          <a:custGeom>
            <a:avLst/>
            <a:gdLst/>
            <a:ahLst/>
            <a:cxnLst/>
            <a:rect l="l" t="t" r="r" b="b"/>
            <a:pathLst>
              <a:path w="447" h="1704" extrusionOk="0">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8750185" y="4051739"/>
            <a:ext cx="42510" cy="161955"/>
          </a:xfrm>
          <a:custGeom>
            <a:avLst/>
            <a:gdLst/>
            <a:ahLst/>
            <a:cxnLst/>
            <a:rect l="l" t="t" r="r" b="b"/>
            <a:pathLst>
              <a:path w="447" h="1703" extrusionOk="0">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8897564" y="260277"/>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8319818" y="-122128"/>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7135361" y="165969"/>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 name="Google Shape;560;p7"/>
          <p:cNvGrpSpPr/>
          <p:nvPr/>
        </p:nvGrpSpPr>
        <p:grpSpPr>
          <a:xfrm>
            <a:off x="8192721" y="291613"/>
            <a:ext cx="524069" cy="674181"/>
            <a:chOff x="8020220" y="1258388"/>
            <a:chExt cx="524069" cy="674181"/>
          </a:xfrm>
        </p:grpSpPr>
        <p:sp>
          <p:nvSpPr>
            <p:cNvPr id="561" name="Google Shape;561;p7"/>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7"/>
          <p:cNvSpPr/>
          <p:nvPr/>
        </p:nvSpPr>
        <p:spPr>
          <a:xfrm>
            <a:off x="8847174" y="903171"/>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7"/>
          <p:cNvGrpSpPr/>
          <p:nvPr/>
        </p:nvGrpSpPr>
        <p:grpSpPr>
          <a:xfrm rot="2853449">
            <a:off x="8212276" y="1636492"/>
            <a:ext cx="977032" cy="781247"/>
            <a:chOff x="2218738" y="2143082"/>
            <a:chExt cx="977105" cy="781305"/>
          </a:xfrm>
        </p:grpSpPr>
        <p:sp>
          <p:nvSpPr>
            <p:cNvPr id="573" name="Google Shape;573;p7"/>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8"/>
        <p:cNvGrpSpPr/>
        <p:nvPr/>
      </p:nvGrpSpPr>
      <p:grpSpPr>
        <a:xfrm>
          <a:off x="0" y="0"/>
          <a:ext cx="0" cy="0"/>
          <a:chOff x="0" y="0"/>
          <a:chExt cx="0" cy="0"/>
        </a:xfrm>
      </p:grpSpPr>
      <p:sp>
        <p:nvSpPr>
          <p:cNvPr id="579" name="Google Shape;579;p8"/>
          <p:cNvSpPr txBox="1">
            <a:spLocks noGrp="1"/>
          </p:cNvSpPr>
          <p:nvPr>
            <p:ph type="title"/>
          </p:nvPr>
        </p:nvSpPr>
        <p:spPr>
          <a:xfrm>
            <a:off x="1388100" y="1453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80" name="Google Shape;580;p8"/>
          <p:cNvSpPr/>
          <p:nvPr/>
        </p:nvSpPr>
        <p:spPr>
          <a:xfrm>
            <a:off x="8611330" y="4554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8033584" y="729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6862415" y="1927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560940" y="10982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flipH="1">
            <a:off x="52040" y="4554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flipH="1">
            <a:off x="751105" y="729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flipH="1">
            <a:off x="1801415" y="1927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flipH="1">
            <a:off x="179254" y="10982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1117667" flipH="1">
            <a:off x="5819656" y="2626379"/>
            <a:ext cx="822898" cy="1228829"/>
          </a:xfrm>
          <a:custGeom>
            <a:avLst/>
            <a:gdLst/>
            <a:ahLst/>
            <a:cxnLst/>
            <a:rect l="l" t="t" r="r" b="b"/>
            <a:pathLst>
              <a:path w="10096" h="15076" extrusionOk="0">
                <a:moveTo>
                  <a:pt x="7252" y="0"/>
                </a:moveTo>
                <a:lnTo>
                  <a:pt x="7252" y="143"/>
                </a:lnTo>
                <a:cubicBezTo>
                  <a:pt x="7395" y="143"/>
                  <a:pt x="7572" y="177"/>
                  <a:pt x="7707" y="244"/>
                </a:cubicBezTo>
                <a:cubicBezTo>
                  <a:pt x="7782" y="286"/>
                  <a:pt x="7816" y="286"/>
                  <a:pt x="7883" y="320"/>
                </a:cubicBezTo>
                <a:lnTo>
                  <a:pt x="7951" y="211"/>
                </a:lnTo>
                <a:cubicBezTo>
                  <a:pt x="7883" y="177"/>
                  <a:pt x="7816" y="143"/>
                  <a:pt x="7782" y="110"/>
                </a:cubicBezTo>
                <a:cubicBezTo>
                  <a:pt x="7606" y="34"/>
                  <a:pt x="7429" y="0"/>
                  <a:pt x="7252" y="0"/>
                </a:cubicBezTo>
                <a:close/>
                <a:moveTo>
                  <a:pt x="6554" y="76"/>
                </a:moveTo>
                <a:cubicBezTo>
                  <a:pt x="6310" y="143"/>
                  <a:pt x="6100" y="244"/>
                  <a:pt x="5889" y="387"/>
                </a:cubicBezTo>
                <a:lnTo>
                  <a:pt x="5957" y="497"/>
                </a:lnTo>
                <a:cubicBezTo>
                  <a:pt x="6167" y="387"/>
                  <a:pt x="6377" y="286"/>
                  <a:pt x="6588" y="211"/>
                </a:cubicBezTo>
                <a:lnTo>
                  <a:pt x="6554" y="76"/>
                </a:lnTo>
                <a:close/>
                <a:moveTo>
                  <a:pt x="8480" y="707"/>
                </a:moveTo>
                <a:lnTo>
                  <a:pt x="8371" y="774"/>
                </a:lnTo>
                <a:cubicBezTo>
                  <a:pt x="8480" y="951"/>
                  <a:pt x="8581" y="1161"/>
                  <a:pt x="8657" y="1405"/>
                </a:cubicBezTo>
                <a:lnTo>
                  <a:pt x="8792" y="1338"/>
                </a:lnTo>
                <a:cubicBezTo>
                  <a:pt x="8724" y="1128"/>
                  <a:pt x="8624" y="875"/>
                  <a:pt x="8480" y="707"/>
                </a:cubicBezTo>
                <a:close/>
                <a:moveTo>
                  <a:pt x="5393" y="917"/>
                </a:moveTo>
                <a:cubicBezTo>
                  <a:pt x="5326" y="985"/>
                  <a:pt x="5259" y="1086"/>
                  <a:pt x="5183" y="1195"/>
                </a:cubicBezTo>
                <a:cubicBezTo>
                  <a:pt x="5149" y="1296"/>
                  <a:pt x="5116" y="1439"/>
                  <a:pt x="5048" y="1548"/>
                </a:cubicBezTo>
                <a:lnTo>
                  <a:pt x="5183" y="1582"/>
                </a:lnTo>
                <a:cubicBezTo>
                  <a:pt x="5217" y="1472"/>
                  <a:pt x="5292" y="1372"/>
                  <a:pt x="5326" y="1262"/>
                </a:cubicBezTo>
                <a:cubicBezTo>
                  <a:pt x="5360" y="1161"/>
                  <a:pt x="5427" y="1052"/>
                  <a:pt x="5503" y="985"/>
                </a:cubicBezTo>
                <a:lnTo>
                  <a:pt x="5393" y="917"/>
                </a:lnTo>
                <a:close/>
                <a:moveTo>
                  <a:pt x="8724" y="2070"/>
                </a:moveTo>
                <a:cubicBezTo>
                  <a:pt x="8724" y="2137"/>
                  <a:pt x="8724" y="2213"/>
                  <a:pt x="8691" y="2314"/>
                </a:cubicBezTo>
                <a:cubicBezTo>
                  <a:pt x="8691" y="2457"/>
                  <a:pt x="8657" y="2600"/>
                  <a:pt x="8581" y="2734"/>
                </a:cubicBezTo>
                <a:lnTo>
                  <a:pt x="8724" y="2768"/>
                </a:lnTo>
                <a:cubicBezTo>
                  <a:pt x="8758" y="2633"/>
                  <a:pt x="8834" y="2490"/>
                  <a:pt x="8834" y="2347"/>
                </a:cubicBezTo>
                <a:cubicBezTo>
                  <a:pt x="8867" y="2246"/>
                  <a:pt x="8867" y="2137"/>
                  <a:pt x="8867" y="2070"/>
                </a:cubicBezTo>
                <a:close/>
                <a:moveTo>
                  <a:pt x="4939" y="2246"/>
                </a:moveTo>
                <a:lnTo>
                  <a:pt x="4939" y="2423"/>
                </a:lnTo>
                <a:cubicBezTo>
                  <a:pt x="4939" y="2600"/>
                  <a:pt x="4939" y="2768"/>
                  <a:pt x="4973" y="2978"/>
                </a:cubicBezTo>
                <a:lnTo>
                  <a:pt x="5116" y="2945"/>
                </a:lnTo>
                <a:cubicBezTo>
                  <a:pt x="5082" y="2768"/>
                  <a:pt x="5082" y="2600"/>
                  <a:pt x="5082" y="2423"/>
                </a:cubicBezTo>
                <a:lnTo>
                  <a:pt x="5082" y="2246"/>
                </a:lnTo>
                <a:close/>
                <a:moveTo>
                  <a:pt x="8270" y="3332"/>
                </a:moveTo>
                <a:cubicBezTo>
                  <a:pt x="8127" y="3508"/>
                  <a:pt x="7993" y="3685"/>
                  <a:pt x="7816" y="3820"/>
                </a:cubicBezTo>
                <a:lnTo>
                  <a:pt x="7883" y="3929"/>
                </a:lnTo>
                <a:cubicBezTo>
                  <a:pt x="8060" y="3752"/>
                  <a:pt x="8237" y="3576"/>
                  <a:pt x="8371" y="3399"/>
                </a:cubicBezTo>
                <a:lnTo>
                  <a:pt x="8270" y="3332"/>
                </a:lnTo>
                <a:close/>
                <a:moveTo>
                  <a:pt x="102" y="3609"/>
                </a:moveTo>
                <a:lnTo>
                  <a:pt x="1" y="3719"/>
                </a:lnTo>
                <a:cubicBezTo>
                  <a:pt x="169" y="3895"/>
                  <a:pt x="346" y="4072"/>
                  <a:pt x="522" y="4206"/>
                </a:cubicBezTo>
                <a:lnTo>
                  <a:pt x="632" y="4106"/>
                </a:lnTo>
                <a:cubicBezTo>
                  <a:pt x="421" y="3963"/>
                  <a:pt x="278" y="3786"/>
                  <a:pt x="102" y="3609"/>
                </a:cubicBezTo>
                <a:close/>
                <a:moveTo>
                  <a:pt x="5292" y="3609"/>
                </a:moveTo>
                <a:lnTo>
                  <a:pt x="5149" y="3651"/>
                </a:lnTo>
                <a:cubicBezTo>
                  <a:pt x="5217" y="3820"/>
                  <a:pt x="5292" y="3963"/>
                  <a:pt x="5360" y="4106"/>
                </a:cubicBezTo>
                <a:cubicBezTo>
                  <a:pt x="5393" y="4173"/>
                  <a:pt x="5427" y="4240"/>
                  <a:pt x="5469" y="4316"/>
                </a:cubicBezTo>
                <a:lnTo>
                  <a:pt x="5570" y="4240"/>
                </a:lnTo>
                <a:cubicBezTo>
                  <a:pt x="5536" y="4173"/>
                  <a:pt x="5503" y="4106"/>
                  <a:pt x="5469" y="4030"/>
                </a:cubicBezTo>
                <a:cubicBezTo>
                  <a:pt x="5393" y="3895"/>
                  <a:pt x="5326" y="3752"/>
                  <a:pt x="5292" y="3609"/>
                </a:cubicBezTo>
                <a:close/>
                <a:moveTo>
                  <a:pt x="7252" y="4206"/>
                </a:moveTo>
                <a:lnTo>
                  <a:pt x="7219" y="4240"/>
                </a:lnTo>
                <a:cubicBezTo>
                  <a:pt x="7042" y="4349"/>
                  <a:pt x="6832" y="4450"/>
                  <a:pt x="6621" y="4526"/>
                </a:cubicBezTo>
                <a:lnTo>
                  <a:pt x="6655" y="4661"/>
                </a:lnTo>
                <a:cubicBezTo>
                  <a:pt x="6899" y="4560"/>
                  <a:pt x="7076" y="4450"/>
                  <a:pt x="7286" y="4349"/>
                </a:cubicBezTo>
                <a:lnTo>
                  <a:pt x="7320" y="4349"/>
                </a:lnTo>
                <a:lnTo>
                  <a:pt x="7252" y="4206"/>
                </a:lnTo>
                <a:close/>
                <a:moveTo>
                  <a:pt x="1187" y="4450"/>
                </a:moveTo>
                <a:lnTo>
                  <a:pt x="1120" y="4593"/>
                </a:lnTo>
                <a:cubicBezTo>
                  <a:pt x="1364" y="4703"/>
                  <a:pt x="1574" y="4770"/>
                  <a:pt x="1784" y="4837"/>
                </a:cubicBezTo>
                <a:lnTo>
                  <a:pt x="1852" y="4703"/>
                </a:lnTo>
                <a:cubicBezTo>
                  <a:pt x="1608" y="4627"/>
                  <a:pt x="1397" y="4560"/>
                  <a:pt x="1187" y="4450"/>
                </a:cubicBezTo>
                <a:close/>
                <a:moveTo>
                  <a:pt x="2525" y="4871"/>
                </a:moveTo>
                <a:lnTo>
                  <a:pt x="2483" y="5014"/>
                </a:lnTo>
                <a:cubicBezTo>
                  <a:pt x="2735" y="5048"/>
                  <a:pt x="2945" y="5081"/>
                  <a:pt x="3189" y="5081"/>
                </a:cubicBezTo>
                <a:lnTo>
                  <a:pt x="3189" y="4947"/>
                </a:lnTo>
                <a:cubicBezTo>
                  <a:pt x="2979" y="4947"/>
                  <a:pt x="2735" y="4913"/>
                  <a:pt x="2525" y="4871"/>
                </a:cubicBezTo>
                <a:close/>
                <a:moveTo>
                  <a:pt x="4586" y="4947"/>
                </a:moveTo>
                <a:cubicBezTo>
                  <a:pt x="4342" y="4947"/>
                  <a:pt x="4131" y="4980"/>
                  <a:pt x="3887" y="4980"/>
                </a:cubicBezTo>
                <a:lnTo>
                  <a:pt x="3887" y="5123"/>
                </a:lnTo>
                <a:cubicBezTo>
                  <a:pt x="4131" y="5123"/>
                  <a:pt x="4375" y="5081"/>
                  <a:pt x="4586" y="5081"/>
                </a:cubicBezTo>
                <a:lnTo>
                  <a:pt x="4586" y="4947"/>
                </a:lnTo>
                <a:close/>
                <a:moveTo>
                  <a:pt x="5957" y="4736"/>
                </a:moveTo>
                <a:cubicBezTo>
                  <a:pt x="5746" y="4770"/>
                  <a:pt x="5503" y="4804"/>
                  <a:pt x="5292" y="4837"/>
                </a:cubicBezTo>
                <a:lnTo>
                  <a:pt x="5292" y="4980"/>
                </a:lnTo>
                <a:cubicBezTo>
                  <a:pt x="5499" y="4952"/>
                  <a:pt x="5705" y="4923"/>
                  <a:pt x="5891" y="4870"/>
                </a:cubicBezTo>
                <a:lnTo>
                  <a:pt x="5891" y="4870"/>
                </a:lnTo>
                <a:lnTo>
                  <a:pt x="5847" y="4913"/>
                </a:lnTo>
                <a:cubicBezTo>
                  <a:pt x="5990" y="5081"/>
                  <a:pt x="6133" y="5258"/>
                  <a:pt x="6268" y="5435"/>
                </a:cubicBezTo>
                <a:lnTo>
                  <a:pt x="6377" y="5367"/>
                </a:lnTo>
                <a:cubicBezTo>
                  <a:pt x="6243" y="5201"/>
                  <a:pt x="6116" y="5035"/>
                  <a:pt x="5982" y="4840"/>
                </a:cubicBezTo>
                <a:lnTo>
                  <a:pt x="5982" y="4840"/>
                </a:lnTo>
                <a:cubicBezTo>
                  <a:pt x="5985" y="4839"/>
                  <a:pt x="5988" y="4838"/>
                  <a:pt x="5990" y="4837"/>
                </a:cubicBezTo>
                <a:lnTo>
                  <a:pt x="5957" y="4736"/>
                </a:lnTo>
                <a:close/>
                <a:moveTo>
                  <a:pt x="6865" y="5855"/>
                </a:moveTo>
                <a:lnTo>
                  <a:pt x="6764" y="5965"/>
                </a:lnTo>
                <a:cubicBezTo>
                  <a:pt x="6941" y="6099"/>
                  <a:pt x="7076" y="6242"/>
                  <a:pt x="7219" y="6419"/>
                </a:cubicBezTo>
                <a:cubicBezTo>
                  <a:pt x="7252" y="6419"/>
                  <a:pt x="7252" y="6419"/>
                  <a:pt x="7286" y="6453"/>
                </a:cubicBezTo>
                <a:lnTo>
                  <a:pt x="7362" y="6343"/>
                </a:lnTo>
                <a:lnTo>
                  <a:pt x="7320" y="6310"/>
                </a:lnTo>
                <a:cubicBezTo>
                  <a:pt x="7185" y="6175"/>
                  <a:pt x="7008" y="5998"/>
                  <a:pt x="6865" y="5855"/>
                </a:cubicBezTo>
                <a:close/>
                <a:moveTo>
                  <a:pt x="7883" y="6840"/>
                </a:moveTo>
                <a:lnTo>
                  <a:pt x="7782" y="6940"/>
                </a:lnTo>
                <a:cubicBezTo>
                  <a:pt x="7951" y="7083"/>
                  <a:pt x="8094" y="7260"/>
                  <a:pt x="8270" y="7437"/>
                </a:cubicBezTo>
                <a:lnTo>
                  <a:pt x="8371" y="7327"/>
                </a:lnTo>
                <a:cubicBezTo>
                  <a:pt x="8203" y="7151"/>
                  <a:pt x="8060" y="7016"/>
                  <a:pt x="7883" y="6840"/>
                </a:cubicBezTo>
                <a:close/>
                <a:moveTo>
                  <a:pt x="8834" y="7857"/>
                </a:moveTo>
                <a:lnTo>
                  <a:pt x="8724" y="7958"/>
                </a:lnTo>
                <a:cubicBezTo>
                  <a:pt x="8867" y="8135"/>
                  <a:pt x="9002" y="8312"/>
                  <a:pt x="9145" y="8522"/>
                </a:cubicBezTo>
                <a:lnTo>
                  <a:pt x="9254" y="8446"/>
                </a:lnTo>
                <a:cubicBezTo>
                  <a:pt x="9145" y="8236"/>
                  <a:pt x="9002" y="8026"/>
                  <a:pt x="8834" y="7857"/>
                </a:cubicBezTo>
                <a:close/>
                <a:moveTo>
                  <a:pt x="9599" y="9044"/>
                </a:moveTo>
                <a:lnTo>
                  <a:pt x="9465" y="9119"/>
                </a:lnTo>
                <a:cubicBezTo>
                  <a:pt x="9566" y="9330"/>
                  <a:pt x="9675" y="9540"/>
                  <a:pt x="9742" y="9750"/>
                </a:cubicBezTo>
                <a:lnTo>
                  <a:pt x="9843" y="9708"/>
                </a:lnTo>
                <a:cubicBezTo>
                  <a:pt x="9776" y="9498"/>
                  <a:pt x="9709" y="9254"/>
                  <a:pt x="9599" y="9044"/>
                </a:cubicBezTo>
                <a:close/>
                <a:moveTo>
                  <a:pt x="9885" y="10415"/>
                </a:moveTo>
                <a:cubicBezTo>
                  <a:pt x="9919" y="10659"/>
                  <a:pt x="9953" y="10903"/>
                  <a:pt x="9953" y="11113"/>
                </a:cubicBezTo>
                <a:lnTo>
                  <a:pt x="10096" y="11113"/>
                </a:lnTo>
                <a:cubicBezTo>
                  <a:pt x="10096" y="10869"/>
                  <a:pt x="10054" y="10625"/>
                  <a:pt x="10020" y="10415"/>
                </a:cubicBezTo>
                <a:close/>
                <a:moveTo>
                  <a:pt x="9953" y="11811"/>
                </a:moveTo>
                <a:cubicBezTo>
                  <a:pt x="9953" y="12021"/>
                  <a:pt x="9919" y="12274"/>
                  <a:pt x="9885" y="12484"/>
                </a:cubicBezTo>
                <a:lnTo>
                  <a:pt x="10020" y="12518"/>
                </a:lnTo>
                <a:cubicBezTo>
                  <a:pt x="10054" y="12307"/>
                  <a:pt x="10096" y="12064"/>
                  <a:pt x="10096" y="11811"/>
                </a:cubicBezTo>
                <a:close/>
                <a:moveTo>
                  <a:pt x="9709" y="13182"/>
                </a:moveTo>
                <a:cubicBezTo>
                  <a:pt x="9633" y="13393"/>
                  <a:pt x="9532" y="13603"/>
                  <a:pt x="9465" y="13813"/>
                </a:cubicBezTo>
                <a:lnTo>
                  <a:pt x="9566" y="13881"/>
                </a:lnTo>
                <a:cubicBezTo>
                  <a:pt x="9675" y="13670"/>
                  <a:pt x="9776" y="13426"/>
                  <a:pt x="9843" y="13216"/>
                </a:cubicBezTo>
                <a:lnTo>
                  <a:pt x="9709" y="13182"/>
                </a:lnTo>
                <a:close/>
                <a:moveTo>
                  <a:pt x="9111" y="14411"/>
                </a:moveTo>
                <a:cubicBezTo>
                  <a:pt x="9002" y="14621"/>
                  <a:pt x="8867" y="14797"/>
                  <a:pt x="8691" y="14966"/>
                </a:cubicBezTo>
                <a:lnTo>
                  <a:pt x="8792" y="15075"/>
                </a:lnTo>
                <a:cubicBezTo>
                  <a:pt x="8968" y="14865"/>
                  <a:pt x="9111" y="14688"/>
                  <a:pt x="9212" y="14478"/>
                </a:cubicBezTo>
                <a:lnTo>
                  <a:pt x="9111" y="1441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1117667" flipH="1">
            <a:off x="6750103" y="2881603"/>
            <a:ext cx="331980" cy="251700"/>
          </a:xfrm>
          <a:custGeom>
            <a:avLst/>
            <a:gdLst/>
            <a:ahLst/>
            <a:cxnLst/>
            <a:rect l="l" t="t" r="r" b="b"/>
            <a:pathLst>
              <a:path w="4073" h="3088" extrusionOk="0">
                <a:moveTo>
                  <a:pt x="1" y="1"/>
                </a:moveTo>
                <a:lnTo>
                  <a:pt x="4073" y="3088"/>
                </a:lnTo>
                <a:lnTo>
                  <a:pt x="4073" y="3088"/>
                </a:lnTo>
                <a:lnTo>
                  <a:pt x="3543" y="1893"/>
                </a:lnTo>
                <a:lnTo>
                  <a:pt x="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1117667" flipH="1">
            <a:off x="6757628" y="2882837"/>
            <a:ext cx="340212" cy="154378"/>
          </a:xfrm>
          <a:custGeom>
            <a:avLst/>
            <a:gdLst/>
            <a:ahLst/>
            <a:cxnLst/>
            <a:rect l="l" t="t" r="r" b="b"/>
            <a:pathLst>
              <a:path w="4174" h="1894" extrusionOk="0">
                <a:moveTo>
                  <a:pt x="1" y="1"/>
                </a:moveTo>
                <a:lnTo>
                  <a:pt x="3543" y="1893"/>
                </a:lnTo>
                <a:lnTo>
                  <a:pt x="4173" y="116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117667" flipH="1">
            <a:off x="6750103" y="2881603"/>
            <a:ext cx="331980" cy="251700"/>
          </a:xfrm>
          <a:custGeom>
            <a:avLst/>
            <a:gdLst/>
            <a:ahLst/>
            <a:cxnLst/>
            <a:rect l="l" t="t" r="r" b="b"/>
            <a:pathLst>
              <a:path w="4073" h="3088" extrusionOk="0">
                <a:moveTo>
                  <a:pt x="1" y="1"/>
                </a:moveTo>
                <a:lnTo>
                  <a:pt x="3055" y="2558"/>
                </a:lnTo>
                <a:lnTo>
                  <a:pt x="4073" y="3088"/>
                </a:lnTo>
                <a:lnTo>
                  <a:pt x="3299" y="2314"/>
                </a:lnTo>
                <a:lnTo>
                  <a:pt x="1" y="1"/>
                </a:lnTo>
                <a:close/>
                <a:moveTo>
                  <a:pt x="4073" y="3088"/>
                </a:moveTo>
                <a:lnTo>
                  <a:pt x="4073" y="3088"/>
                </a:lnTo>
                <a:lnTo>
                  <a:pt x="4073" y="3088"/>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rot="1117667" flipH="1">
            <a:off x="6810223" y="2891463"/>
            <a:ext cx="268893" cy="259932"/>
          </a:xfrm>
          <a:custGeom>
            <a:avLst/>
            <a:gdLst/>
            <a:ahLst/>
            <a:cxnLst/>
            <a:rect l="l" t="t" r="r" b="b"/>
            <a:pathLst>
              <a:path w="3299" h="3189" extrusionOk="0">
                <a:moveTo>
                  <a:pt x="1" y="1"/>
                </a:moveTo>
                <a:lnTo>
                  <a:pt x="2457" y="3189"/>
                </a:lnTo>
                <a:lnTo>
                  <a:pt x="3299" y="231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rot="222920" flipH="1">
            <a:off x="1804980" y="2899036"/>
            <a:ext cx="434796" cy="277483"/>
          </a:xfrm>
          <a:custGeom>
            <a:avLst/>
            <a:gdLst/>
            <a:ahLst/>
            <a:cxnLst/>
            <a:rect l="l" t="t" r="r" b="b"/>
            <a:pathLst>
              <a:path w="5326" h="3399" extrusionOk="0">
                <a:moveTo>
                  <a:pt x="5326" y="0"/>
                </a:moveTo>
                <a:lnTo>
                  <a:pt x="775" y="1960"/>
                </a:lnTo>
                <a:lnTo>
                  <a:pt x="1" y="3399"/>
                </a:lnTo>
                <a:lnTo>
                  <a:pt x="532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rot="222920" flipH="1">
            <a:off x="1808789" y="2898982"/>
            <a:ext cx="429327" cy="160089"/>
          </a:xfrm>
          <a:custGeom>
            <a:avLst/>
            <a:gdLst/>
            <a:ahLst/>
            <a:cxnLst/>
            <a:rect l="l" t="t" r="r" b="b"/>
            <a:pathLst>
              <a:path w="5259" h="1961" extrusionOk="0">
                <a:moveTo>
                  <a:pt x="5259" y="0"/>
                </a:moveTo>
                <a:lnTo>
                  <a:pt x="1" y="976"/>
                </a:lnTo>
                <a:lnTo>
                  <a:pt x="708" y="1960"/>
                </a:lnTo>
                <a:lnTo>
                  <a:pt x="5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rot="222920" flipH="1">
            <a:off x="1804980" y="2899036"/>
            <a:ext cx="434796" cy="277483"/>
          </a:xfrm>
          <a:custGeom>
            <a:avLst/>
            <a:gdLst/>
            <a:ahLst/>
            <a:cxnLst/>
            <a:rect l="l" t="t" r="r" b="b"/>
            <a:pathLst>
              <a:path w="5326" h="3399" extrusionOk="0">
                <a:moveTo>
                  <a:pt x="5326" y="0"/>
                </a:moveTo>
                <a:lnTo>
                  <a:pt x="1052" y="2524"/>
                </a:lnTo>
                <a:lnTo>
                  <a:pt x="1" y="3399"/>
                </a:lnTo>
                <a:lnTo>
                  <a:pt x="1" y="3399"/>
                </a:lnTo>
                <a:lnTo>
                  <a:pt x="1296" y="2835"/>
                </a:lnTo>
                <a:lnTo>
                  <a:pt x="5326"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rot="222920" flipH="1">
            <a:off x="1804247" y="2896227"/>
            <a:ext cx="348915" cy="302953"/>
          </a:xfrm>
          <a:custGeom>
            <a:avLst/>
            <a:gdLst/>
            <a:ahLst/>
            <a:cxnLst/>
            <a:rect l="l" t="t" r="r" b="b"/>
            <a:pathLst>
              <a:path w="4274" h="3711" extrusionOk="0">
                <a:moveTo>
                  <a:pt x="4274" y="0"/>
                </a:moveTo>
                <a:lnTo>
                  <a:pt x="0" y="2524"/>
                </a:lnTo>
                <a:lnTo>
                  <a:pt x="909" y="3710"/>
                </a:lnTo>
                <a:lnTo>
                  <a:pt x="4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222920" flipH="1">
            <a:off x="2208040" y="3118770"/>
            <a:ext cx="907227" cy="941596"/>
          </a:xfrm>
          <a:custGeom>
            <a:avLst/>
            <a:gdLst/>
            <a:ahLst/>
            <a:cxnLst/>
            <a:rect l="l" t="t" r="r" b="b"/>
            <a:pathLst>
              <a:path w="11113" h="11534" extrusionOk="0">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1117667" flipH="1">
            <a:off x="6656148" y="2655885"/>
            <a:ext cx="54936" cy="51514"/>
          </a:xfrm>
          <a:custGeom>
            <a:avLst/>
            <a:gdLst/>
            <a:ahLst/>
            <a:cxnLst/>
            <a:rect l="l" t="t" r="r" b="b"/>
            <a:pathLst>
              <a:path w="674" h="632" extrusionOk="0">
                <a:moveTo>
                  <a:pt x="354" y="1"/>
                </a:moveTo>
                <a:lnTo>
                  <a:pt x="253" y="211"/>
                </a:lnTo>
                <a:lnTo>
                  <a:pt x="0" y="245"/>
                </a:lnTo>
                <a:lnTo>
                  <a:pt x="177" y="421"/>
                </a:lnTo>
                <a:lnTo>
                  <a:pt x="143" y="632"/>
                </a:lnTo>
                <a:lnTo>
                  <a:pt x="143" y="632"/>
                </a:lnTo>
                <a:lnTo>
                  <a:pt x="354" y="531"/>
                </a:lnTo>
                <a:lnTo>
                  <a:pt x="564" y="632"/>
                </a:lnTo>
                <a:lnTo>
                  <a:pt x="497" y="421"/>
                </a:lnTo>
                <a:lnTo>
                  <a:pt x="673" y="245"/>
                </a:lnTo>
                <a:lnTo>
                  <a:pt x="463" y="211"/>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flipH="1">
            <a:off x="7552200" y="703835"/>
            <a:ext cx="58706" cy="55640"/>
          </a:xfrm>
          <a:custGeom>
            <a:avLst/>
            <a:gdLst/>
            <a:ahLst/>
            <a:cxnLst/>
            <a:rect l="l" t="t" r="r" b="b"/>
            <a:pathLst>
              <a:path w="632" h="599" extrusionOk="0">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flipH="1">
            <a:off x="7942574" y="262086"/>
            <a:ext cx="61772" cy="55547"/>
          </a:xfrm>
          <a:custGeom>
            <a:avLst/>
            <a:gdLst/>
            <a:ahLst/>
            <a:cxnLst/>
            <a:rect l="l" t="t" r="r" b="b"/>
            <a:pathLst>
              <a:path w="665" h="598" extrusionOk="0">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rot="1117667" flipH="1">
            <a:off x="7882914" y="1557210"/>
            <a:ext cx="45318" cy="34397"/>
          </a:xfrm>
          <a:custGeom>
            <a:avLst/>
            <a:gdLst/>
            <a:ahLst/>
            <a:cxnLst/>
            <a:rect l="l" t="t" r="r" b="b"/>
            <a:pathLst>
              <a:path w="556" h="422" extrusionOk="0">
                <a:moveTo>
                  <a:pt x="278" y="0"/>
                </a:moveTo>
                <a:cubicBezTo>
                  <a:pt x="0" y="0"/>
                  <a:pt x="0"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952652" y="296552"/>
            <a:ext cx="592360" cy="227481"/>
          </a:xfrm>
          <a:custGeom>
            <a:avLst/>
            <a:gdLst/>
            <a:ahLst/>
            <a:cxnLst/>
            <a:rect l="l" t="t" r="r" b="b"/>
            <a:pathLst>
              <a:path w="6377" h="2449" extrusionOk="0">
                <a:moveTo>
                  <a:pt x="0" y="0"/>
                </a:moveTo>
                <a:lnTo>
                  <a:pt x="3222" y="2448"/>
                </a:lnTo>
                <a:lnTo>
                  <a:pt x="6377" y="2448"/>
                </a:lnTo>
                <a:lnTo>
                  <a:pt x="1616"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0976" y="397334"/>
            <a:ext cx="290003" cy="100876"/>
          </a:xfrm>
          <a:custGeom>
            <a:avLst/>
            <a:gdLst/>
            <a:ahLst/>
            <a:cxnLst/>
            <a:rect l="l" t="t" r="r" b="b"/>
            <a:pathLst>
              <a:path w="3122" h="1086" extrusionOk="0">
                <a:moveTo>
                  <a:pt x="842" y="0"/>
                </a:moveTo>
                <a:lnTo>
                  <a:pt x="1" y="312"/>
                </a:lnTo>
                <a:lnTo>
                  <a:pt x="842" y="1052"/>
                </a:lnTo>
                <a:lnTo>
                  <a:pt x="3122" y="1086"/>
                </a:lnTo>
                <a:lnTo>
                  <a:pt x="3122" y="1086"/>
                </a:lnTo>
                <a:lnTo>
                  <a:pt x="842" y="0"/>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55646" y="465328"/>
            <a:ext cx="1276216" cy="186054"/>
          </a:xfrm>
          <a:custGeom>
            <a:avLst/>
            <a:gdLst/>
            <a:ahLst/>
            <a:cxnLst/>
            <a:rect l="l" t="t" r="r" b="b"/>
            <a:pathLst>
              <a:path w="13739" h="2003" extrusionOk="0">
                <a:moveTo>
                  <a:pt x="1784" y="0"/>
                </a:moveTo>
                <a:cubicBezTo>
                  <a:pt x="1784" y="0"/>
                  <a:pt x="1" y="0"/>
                  <a:pt x="1" y="951"/>
                </a:cubicBezTo>
                <a:cubicBezTo>
                  <a:pt x="1" y="1935"/>
                  <a:pt x="1784" y="1969"/>
                  <a:pt x="1784" y="1969"/>
                </a:cubicBezTo>
                <a:lnTo>
                  <a:pt x="12056" y="2002"/>
                </a:lnTo>
                <a:cubicBezTo>
                  <a:pt x="12056" y="2002"/>
                  <a:pt x="13738" y="1969"/>
                  <a:pt x="13705" y="1472"/>
                </a:cubicBezTo>
                <a:cubicBezTo>
                  <a:pt x="13705" y="985"/>
                  <a:pt x="13175" y="917"/>
                  <a:pt x="13175" y="917"/>
                </a:cubicBezTo>
                <a:cubicBezTo>
                  <a:pt x="13175" y="917"/>
                  <a:pt x="12687" y="884"/>
                  <a:pt x="12409" y="421"/>
                </a:cubicBezTo>
                <a:cubicBezTo>
                  <a:pt x="12195" y="80"/>
                  <a:pt x="11412" y="38"/>
                  <a:pt x="11035" y="38"/>
                </a:cubicBezTo>
                <a:cubicBezTo>
                  <a:pt x="10909" y="38"/>
                  <a:pt x="10828" y="42"/>
                  <a:pt x="10828" y="42"/>
                </a:cubicBezTo>
                <a:cubicBezTo>
                  <a:pt x="8800" y="0"/>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744024" y="609117"/>
            <a:ext cx="746371" cy="321948"/>
          </a:xfrm>
          <a:custGeom>
            <a:avLst/>
            <a:gdLst/>
            <a:ahLst/>
            <a:cxnLst/>
            <a:rect l="l" t="t" r="r" b="b"/>
            <a:pathLst>
              <a:path w="8035" h="3466" extrusionOk="0">
                <a:moveTo>
                  <a:pt x="4173" y="0"/>
                </a:moveTo>
                <a:lnTo>
                  <a:pt x="0" y="3289"/>
                </a:lnTo>
                <a:lnTo>
                  <a:pt x="1893" y="3466"/>
                </a:lnTo>
                <a:lnTo>
                  <a:pt x="8034" y="177"/>
                </a:lnTo>
                <a:lnTo>
                  <a:pt x="4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584627" y="312900"/>
            <a:ext cx="163394" cy="191534"/>
          </a:xfrm>
          <a:custGeom>
            <a:avLst/>
            <a:gdLst/>
            <a:ahLst/>
            <a:cxnLst/>
            <a:rect l="l" t="t" r="r" b="b"/>
            <a:pathLst>
              <a:path w="1759" h="2062" extrusionOk="0">
                <a:moveTo>
                  <a:pt x="0" y="1"/>
                </a:moveTo>
                <a:lnTo>
                  <a:pt x="286" y="2062"/>
                </a:lnTo>
                <a:lnTo>
                  <a:pt x="1758" y="1751"/>
                </a:lnTo>
                <a:lnTo>
                  <a:pt x="741" y="13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529080" y="553570"/>
            <a:ext cx="293161" cy="104034"/>
          </a:xfrm>
          <a:custGeom>
            <a:avLst/>
            <a:gdLst/>
            <a:ahLst/>
            <a:cxnLst/>
            <a:rect l="l" t="t" r="r" b="b"/>
            <a:pathLst>
              <a:path w="3156" h="1120" extrusionOk="0">
                <a:moveTo>
                  <a:pt x="884" y="1"/>
                </a:moveTo>
                <a:lnTo>
                  <a:pt x="1" y="775"/>
                </a:lnTo>
                <a:lnTo>
                  <a:pt x="842" y="1120"/>
                </a:lnTo>
                <a:lnTo>
                  <a:pt x="31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868216" y="514558"/>
            <a:ext cx="25916" cy="25823"/>
          </a:xfrm>
          <a:custGeom>
            <a:avLst/>
            <a:gdLst/>
            <a:ahLst/>
            <a:cxnLst/>
            <a:rect l="l" t="t" r="r" b="b"/>
            <a:pathLst>
              <a:path w="279" h="278" extrusionOk="0">
                <a:moveTo>
                  <a:pt x="35" y="0"/>
                </a:moveTo>
                <a:cubicBezTo>
                  <a:pt x="35" y="0"/>
                  <a:pt x="1" y="34"/>
                  <a:pt x="1" y="68"/>
                </a:cubicBezTo>
                <a:lnTo>
                  <a:pt x="1" y="211"/>
                </a:lnTo>
                <a:cubicBezTo>
                  <a:pt x="1" y="244"/>
                  <a:pt x="35" y="278"/>
                  <a:pt x="35" y="278"/>
                </a:cubicBezTo>
                <a:lnTo>
                  <a:pt x="211" y="278"/>
                </a:lnTo>
                <a:cubicBezTo>
                  <a:pt x="245" y="278"/>
                  <a:pt x="279" y="244"/>
                  <a:pt x="279" y="211"/>
                </a:cubicBezTo>
                <a:lnTo>
                  <a:pt x="279" y="68"/>
                </a:lnTo>
                <a:cubicBezTo>
                  <a:pt x="279" y="34"/>
                  <a:pt x="245"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939369" y="514558"/>
            <a:ext cx="23501" cy="25823"/>
          </a:xfrm>
          <a:custGeom>
            <a:avLst/>
            <a:gdLst/>
            <a:ahLst/>
            <a:cxnLst/>
            <a:rect l="l" t="t" r="r" b="b"/>
            <a:pathLst>
              <a:path w="253" h="278" extrusionOk="0">
                <a:moveTo>
                  <a:pt x="43" y="0"/>
                </a:moveTo>
                <a:cubicBezTo>
                  <a:pt x="0" y="0"/>
                  <a:pt x="0" y="34"/>
                  <a:pt x="0" y="68"/>
                </a:cubicBezTo>
                <a:lnTo>
                  <a:pt x="0" y="211"/>
                </a:lnTo>
                <a:cubicBezTo>
                  <a:pt x="0" y="244"/>
                  <a:pt x="0" y="278"/>
                  <a:pt x="43" y="278"/>
                </a:cubicBezTo>
                <a:lnTo>
                  <a:pt x="211" y="278"/>
                </a:lnTo>
                <a:cubicBezTo>
                  <a:pt x="253" y="278"/>
                  <a:pt x="253" y="244"/>
                  <a:pt x="253" y="211"/>
                </a:cubicBezTo>
                <a:lnTo>
                  <a:pt x="253" y="68"/>
                </a:lnTo>
                <a:cubicBezTo>
                  <a:pt x="253" y="34"/>
                  <a:pt x="253"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1008106" y="514558"/>
            <a:ext cx="25916" cy="25823"/>
          </a:xfrm>
          <a:custGeom>
            <a:avLst/>
            <a:gdLst/>
            <a:ahLst/>
            <a:cxnLst/>
            <a:rect l="l" t="t" r="r" b="b"/>
            <a:pathLst>
              <a:path w="279" h="278" extrusionOk="0">
                <a:moveTo>
                  <a:pt x="68" y="0"/>
                </a:moveTo>
                <a:cubicBezTo>
                  <a:pt x="34" y="0"/>
                  <a:pt x="34" y="34"/>
                  <a:pt x="34" y="68"/>
                </a:cubicBezTo>
                <a:lnTo>
                  <a:pt x="1" y="211"/>
                </a:lnTo>
                <a:cubicBezTo>
                  <a:pt x="1" y="244"/>
                  <a:pt x="34" y="278"/>
                  <a:pt x="68" y="278"/>
                </a:cubicBezTo>
                <a:lnTo>
                  <a:pt x="245" y="278"/>
                </a:lnTo>
                <a:cubicBezTo>
                  <a:pt x="245" y="278"/>
                  <a:pt x="278" y="244"/>
                  <a:pt x="278" y="211"/>
                </a:cubicBezTo>
                <a:lnTo>
                  <a:pt x="278" y="68"/>
                </a:lnTo>
                <a:cubicBezTo>
                  <a:pt x="278" y="34"/>
                  <a:pt x="278" y="0"/>
                  <a:pt x="245"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1080002" y="514558"/>
            <a:ext cx="25916" cy="25823"/>
          </a:xfrm>
          <a:custGeom>
            <a:avLst/>
            <a:gdLst/>
            <a:ahLst/>
            <a:cxnLst/>
            <a:rect l="l" t="t" r="r" b="b"/>
            <a:pathLst>
              <a:path w="279" h="278" extrusionOk="0">
                <a:moveTo>
                  <a:pt x="68" y="0"/>
                </a:moveTo>
                <a:cubicBezTo>
                  <a:pt x="34" y="0"/>
                  <a:pt x="1" y="34"/>
                  <a:pt x="1" y="68"/>
                </a:cubicBezTo>
                <a:lnTo>
                  <a:pt x="1" y="211"/>
                </a:lnTo>
                <a:cubicBezTo>
                  <a:pt x="1" y="244"/>
                  <a:pt x="34" y="278"/>
                  <a:pt x="68" y="278"/>
                </a:cubicBezTo>
                <a:lnTo>
                  <a:pt x="211" y="278"/>
                </a:lnTo>
                <a:cubicBezTo>
                  <a:pt x="245" y="278"/>
                  <a:pt x="278" y="244"/>
                  <a:pt x="278" y="211"/>
                </a:cubicBezTo>
                <a:lnTo>
                  <a:pt x="278" y="68"/>
                </a:lnTo>
                <a:cubicBezTo>
                  <a:pt x="278" y="34"/>
                  <a:pt x="245"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1151154" y="514558"/>
            <a:ext cx="26659" cy="25823"/>
          </a:xfrm>
          <a:custGeom>
            <a:avLst/>
            <a:gdLst/>
            <a:ahLst/>
            <a:cxnLst/>
            <a:rect l="l" t="t" r="r" b="b"/>
            <a:pathLst>
              <a:path w="287" h="278" extrusionOk="0">
                <a:moveTo>
                  <a:pt x="76" y="0"/>
                </a:moveTo>
                <a:cubicBezTo>
                  <a:pt x="34" y="0"/>
                  <a:pt x="0" y="34"/>
                  <a:pt x="0" y="68"/>
                </a:cubicBezTo>
                <a:lnTo>
                  <a:pt x="0" y="211"/>
                </a:lnTo>
                <a:cubicBezTo>
                  <a:pt x="0" y="244"/>
                  <a:pt x="34" y="278"/>
                  <a:pt x="76" y="278"/>
                </a:cubicBezTo>
                <a:lnTo>
                  <a:pt x="210" y="278"/>
                </a:lnTo>
                <a:cubicBezTo>
                  <a:pt x="244" y="278"/>
                  <a:pt x="286" y="244"/>
                  <a:pt x="286" y="211"/>
                </a:cubicBezTo>
                <a:lnTo>
                  <a:pt x="286" y="68"/>
                </a:lnTo>
                <a:cubicBezTo>
                  <a:pt x="286" y="34"/>
                  <a:pt x="244" y="0"/>
                  <a:pt x="210"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1223050" y="514558"/>
            <a:ext cx="25823" cy="25823"/>
          </a:xfrm>
          <a:custGeom>
            <a:avLst/>
            <a:gdLst/>
            <a:ahLst/>
            <a:cxnLst/>
            <a:rect l="l" t="t" r="r" b="b"/>
            <a:pathLst>
              <a:path w="278" h="278" extrusionOk="0">
                <a:moveTo>
                  <a:pt x="67" y="0"/>
                </a:moveTo>
                <a:cubicBezTo>
                  <a:pt x="34" y="0"/>
                  <a:pt x="0" y="34"/>
                  <a:pt x="0" y="68"/>
                </a:cubicBezTo>
                <a:lnTo>
                  <a:pt x="0" y="211"/>
                </a:lnTo>
                <a:cubicBezTo>
                  <a:pt x="0" y="244"/>
                  <a:pt x="34" y="278"/>
                  <a:pt x="67" y="278"/>
                </a:cubicBezTo>
                <a:lnTo>
                  <a:pt x="210" y="278"/>
                </a:lnTo>
                <a:cubicBezTo>
                  <a:pt x="244" y="278"/>
                  <a:pt x="278" y="244"/>
                  <a:pt x="278" y="244"/>
                </a:cubicBezTo>
                <a:lnTo>
                  <a:pt x="278" y="68"/>
                </a:lnTo>
                <a:cubicBezTo>
                  <a:pt x="278" y="34"/>
                  <a:pt x="244" y="0"/>
                  <a:pt x="210"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1294946" y="514558"/>
            <a:ext cx="25823" cy="25823"/>
          </a:xfrm>
          <a:custGeom>
            <a:avLst/>
            <a:gdLst/>
            <a:ahLst/>
            <a:cxnLst/>
            <a:rect l="l" t="t" r="r" b="b"/>
            <a:pathLst>
              <a:path w="278" h="278" extrusionOk="0">
                <a:moveTo>
                  <a:pt x="67" y="0"/>
                </a:moveTo>
                <a:cubicBezTo>
                  <a:pt x="34" y="0"/>
                  <a:pt x="0" y="34"/>
                  <a:pt x="0" y="68"/>
                </a:cubicBezTo>
                <a:lnTo>
                  <a:pt x="0" y="244"/>
                </a:lnTo>
                <a:cubicBezTo>
                  <a:pt x="0" y="278"/>
                  <a:pt x="34" y="278"/>
                  <a:pt x="67" y="278"/>
                </a:cubicBezTo>
                <a:lnTo>
                  <a:pt x="210" y="278"/>
                </a:lnTo>
                <a:cubicBezTo>
                  <a:pt x="244" y="278"/>
                  <a:pt x="278" y="278"/>
                  <a:pt x="278" y="244"/>
                </a:cubicBezTo>
                <a:lnTo>
                  <a:pt x="278" y="68"/>
                </a:lnTo>
                <a:cubicBezTo>
                  <a:pt x="278" y="34"/>
                  <a:pt x="244" y="34"/>
                  <a:pt x="210" y="34"/>
                </a:cubicBezTo>
                <a:lnTo>
                  <a:pt x="67" y="0"/>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1366006" y="517623"/>
            <a:ext cx="26659" cy="22757"/>
          </a:xfrm>
          <a:custGeom>
            <a:avLst/>
            <a:gdLst/>
            <a:ahLst/>
            <a:cxnLst/>
            <a:rect l="l" t="t" r="r" b="b"/>
            <a:pathLst>
              <a:path w="287" h="245" extrusionOk="0">
                <a:moveTo>
                  <a:pt x="34" y="1"/>
                </a:moveTo>
                <a:cubicBezTo>
                  <a:pt x="34" y="1"/>
                  <a:pt x="1" y="1"/>
                  <a:pt x="1" y="35"/>
                </a:cubicBezTo>
                <a:lnTo>
                  <a:pt x="1" y="211"/>
                </a:lnTo>
                <a:cubicBezTo>
                  <a:pt x="1" y="245"/>
                  <a:pt x="34" y="245"/>
                  <a:pt x="34" y="245"/>
                </a:cubicBezTo>
                <a:lnTo>
                  <a:pt x="211" y="245"/>
                </a:lnTo>
                <a:cubicBezTo>
                  <a:pt x="245" y="245"/>
                  <a:pt x="287" y="245"/>
                  <a:pt x="287" y="211"/>
                </a:cubicBezTo>
                <a:lnTo>
                  <a:pt x="287" y="35"/>
                </a:lnTo>
                <a:cubicBezTo>
                  <a:pt x="287" y="1"/>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1437901" y="517623"/>
            <a:ext cx="22758" cy="22757"/>
          </a:xfrm>
          <a:custGeom>
            <a:avLst/>
            <a:gdLst/>
            <a:ahLst/>
            <a:cxnLst/>
            <a:rect l="l" t="t" r="r" b="b"/>
            <a:pathLst>
              <a:path w="245" h="245" extrusionOk="0">
                <a:moveTo>
                  <a:pt x="34" y="1"/>
                </a:moveTo>
                <a:cubicBezTo>
                  <a:pt x="1" y="1"/>
                  <a:pt x="1" y="1"/>
                  <a:pt x="1" y="35"/>
                </a:cubicBezTo>
                <a:lnTo>
                  <a:pt x="1" y="211"/>
                </a:lnTo>
                <a:cubicBezTo>
                  <a:pt x="1" y="245"/>
                  <a:pt x="1" y="245"/>
                  <a:pt x="34" y="245"/>
                </a:cubicBezTo>
                <a:lnTo>
                  <a:pt x="211" y="245"/>
                </a:lnTo>
                <a:cubicBezTo>
                  <a:pt x="244" y="245"/>
                  <a:pt x="244" y="245"/>
                  <a:pt x="244" y="211"/>
                </a:cubicBezTo>
                <a:lnTo>
                  <a:pt x="244" y="35"/>
                </a:lnTo>
                <a:cubicBezTo>
                  <a:pt x="244" y="1"/>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1505896" y="517623"/>
            <a:ext cx="26659" cy="25916"/>
          </a:xfrm>
          <a:custGeom>
            <a:avLst/>
            <a:gdLst/>
            <a:ahLst/>
            <a:cxnLst/>
            <a:rect l="l" t="t" r="r" b="b"/>
            <a:pathLst>
              <a:path w="287" h="279" extrusionOk="0">
                <a:moveTo>
                  <a:pt x="76" y="1"/>
                </a:moveTo>
                <a:cubicBezTo>
                  <a:pt x="42" y="1"/>
                  <a:pt x="42" y="35"/>
                  <a:pt x="42" y="35"/>
                </a:cubicBezTo>
                <a:lnTo>
                  <a:pt x="42" y="211"/>
                </a:lnTo>
                <a:cubicBezTo>
                  <a:pt x="0" y="245"/>
                  <a:pt x="42" y="278"/>
                  <a:pt x="76" y="278"/>
                </a:cubicBezTo>
                <a:lnTo>
                  <a:pt x="253" y="278"/>
                </a:lnTo>
                <a:cubicBezTo>
                  <a:pt x="286" y="278"/>
                  <a:pt x="286" y="245"/>
                  <a:pt x="286" y="211"/>
                </a:cubicBezTo>
                <a:lnTo>
                  <a:pt x="286" y="35"/>
                </a:lnTo>
                <a:cubicBezTo>
                  <a:pt x="286" y="35"/>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1577792" y="517623"/>
            <a:ext cx="25823" cy="25916"/>
          </a:xfrm>
          <a:custGeom>
            <a:avLst/>
            <a:gdLst/>
            <a:ahLst/>
            <a:cxnLst/>
            <a:rect l="l" t="t" r="r" b="b"/>
            <a:pathLst>
              <a:path w="278" h="279" extrusionOk="0">
                <a:moveTo>
                  <a:pt x="68" y="1"/>
                </a:moveTo>
                <a:cubicBezTo>
                  <a:pt x="34" y="1"/>
                  <a:pt x="0" y="35"/>
                  <a:pt x="0" y="68"/>
                </a:cubicBezTo>
                <a:lnTo>
                  <a:pt x="0" y="211"/>
                </a:lnTo>
                <a:cubicBezTo>
                  <a:pt x="0" y="245"/>
                  <a:pt x="34" y="278"/>
                  <a:pt x="68" y="278"/>
                </a:cubicBezTo>
                <a:lnTo>
                  <a:pt x="211" y="278"/>
                </a:lnTo>
                <a:cubicBezTo>
                  <a:pt x="244" y="278"/>
                  <a:pt x="278" y="245"/>
                  <a:pt x="278" y="211"/>
                </a:cubicBezTo>
                <a:lnTo>
                  <a:pt x="278" y="68"/>
                </a:lnTo>
                <a:cubicBezTo>
                  <a:pt x="278" y="35"/>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1636404" y="514558"/>
            <a:ext cx="45423" cy="30746"/>
          </a:xfrm>
          <a:custGeom>
            <a:avLst/>
            <a:gdLst/>
            <a:ahLst/>
            <a:cxnLst/>
            <a:rect l="l" t="t" r="r" b="b"/>
            <a:pathLst>
              <a:path w="489" h="331" extrusionOk="0">
                <a:moveTo>
                  <a:pt x="0" y="0"/>
                </a:moveTo>
                <a:lnTo>
                  <a:pt x="34" y="311"/>
                </a:lnTo>
                <a:cubicBezTo>
                  <a:pt x="34" y="311"/>
                  <a:pt x="161" y="330"/>
                  <a:pt x="296" y="330"/>
                </a:cubicBezTo>
                <a:cubicBezTo>
                  <a:pt x="363" y="330"/>
                  <a:pt x="432" y="326"/>
                  <a:pt x="488" y="311"/>
                </a:cubicBezTo>
                <a:lnTo>
                  <a:pt x="354" y="0"/>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1678576" y="511400"/>
            <a:ext cx="65766" cy="36040"/>
          </a:xfrm>
          <a:custGeom>
            <a:avLst/>
            <a:gdLst/>
            <a:ahLst/>
            <a:cxnLst/>
            <a:rect l="l" t="t" r="r" b="b"/>
            <a:pathLst>
              <a:path w="708" h="388" extrusionOk="0">
                <a:moveTo>
                  <a:pt x="354" y="1"/>
                </a:moveTo>
                <a:cubicBezTo>
                  <a:pt x="287" y="34"/>
                  <a:pt x="110" y="34"/>
                  <a:pt x="1" y="34"/>
                </a:cubicBezTo>
                <a:lnTo>
                  <a:pt x="144" y="388"/>
                </a:lnTo>
                <a:lnTo>
                  <a:pt x="707" y="312"/>
                </a:lnTo>
                <a:cubicBezTo>
                  <a:pt x="598" y="245"/>
                  <a:pt x="455" y="135"/>
                  <a:pt x="354"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1723576" y="389603"/>
            <a:ext cx="36199" cy="30735"/>
          </a:xfrm>
          <a:custGeom>
            <a:avLst/>
            <a:gdLst/>
            <a:ahLst/>
            <a:cxnLst/>
            <a:rect l="l" t="t" r="r" b="b"/>
            <a:pathLst>
              <a:path w="497" h="422" extrusionOk="0">
                <a:moveTo>
                  <a:pt x="210" y="1"/>
                </a:moveTo>
                <a:cubicBezTo>
                  <a:pt x="109" y="1"/>
                  <a:pt x="0" y="68"/>
                  <a:pt x="0" y="211"/>
                </a:cubicBezTo>
                <a:cubicBezTo>
                  <a:pt x="0" y="320"/>
                  <a:pt x="76" y="421"/>
                  <a:pt x="210" y="421"/>
                </a:cubicBezTo>
                <a:lnTo>
                  <a:pt x="244" y="421"/>
                </a:lnTo>
                <a:cubicBezTo>
                  <a:pt x="387" y="421"/>
                  <a:pt x="496" y="320"/>
                  <a:pt x="454" y="211"/>
                </a:cubicBezTo>
                <a:cubicBezTo>
                  <a:pt x="454" y="68"/>
                  <a:pt x="387"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388670" y="869293"/>
            <a:ext cx="49325" cy="39199"/>
          </a:xfrm>
          <a:custGeom>
            <a:avLst/>
            <a:gdLst/>
            <a:ahLst/>
            <a:cxnLst/>
            <a:rect l="l" t="t" r="r" b="b"/>
            <a:pathLst>
              <a:path w="531" h="422" extrusionOk="0">
                <a:moveTo>
                  <a:pt x="253" y="0"/>
                </a:moveTo>
                <a:cubicBezTo>
                  <a:pt x="1" y="0"/>
                  <a:pt x="1" y="421"/>
                  <a:pt x="253" y="421"/>
                </a:cubicBezTo>
                <a:cubicBezTo>
                  <a:pt x="531" y="421"/>
                  <a:pt x="531"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1228003" flipH="1">
            <a:off x="1582186" y="1585036"/>
            <a:ext cx="43349" cy="34450"/>
          </a:xfrm>
          <a:custGeom>
            <a:avLst/>
            <a:gdLst/>
            <a:ahLst/>
            <a:cxnLst/>
            <a:rect l="l" t="t" r="r" b="b"/>
            <a:pathLst>
              <a:path w="531" h="422"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rot="753692" flipH="1">
            <a:off x="65863" y="596510"/>
            <a:ext cx="43267" cy="34369"/>
          </a:xfrm>
          <a:custGeom>
            <a:avLst/>
            <a:gdLst/>
            <a:ahLst/>
            <a:cxnLst/>
            <a:rect l="l" t="t" r="r" b="b"/>
            <a:pathLst>
              <a:path w="530"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rot="-153152" flipH="1">
            <a:off x="8145365" y="1771465"/>
            <a:ext cx="45319" cy="34315"/>
          </a:xfrm>
          <a:custGeom>
            <a:avLst/>
            <a:gdLst/>
            <a:ahLst/>
            <a:cxnLst/>
            <a:rect l="l" t="t" r="r" b="b"/>
            <a:pathLst>
              <a:path w="556" h="421" extrusionOk="0">
                <a:moveTo>
                  <a:pt x="278" y="0"/>
                </a:moveTo>
                <a:cubicBezTo>
                  <a:pt x="0" y="0"/>
                  <a:pt x="0" y="421"/>
                  <a:pt x="278" y="421"/>
                </a:cubicBezTo>
                <a:cubicBezTo>
                  <a:pt x="555" y="421"/>
                  <a:pt x="555"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8"/>
          <p:cNvGrpSpPr/>
          <p:nvPr/>
        </p:nvGrpSpPr>
        <p:grpSpPr>
          <a:xfrm rot="2363774" flipH="1">
            <a:off x="7942250" y="262041"/>
            <a:ext cx="641496" cy="820913"/>
            <a:chOff x="8229974" y="481715"/>
            <a:chExt cx="641476" cy="820886"/>
          </a:xfrm>
        </p:grpSpPr>
        <p:sp>
          <p:nvSpPr>
            <p:cNvPr id="627" name="Google Shape;627;p8"/>
            <p:cNvSpPr/>
            <p:nvPr/>
          </p:nvSpPr>
          <p:spPr>
            <a:xfrm rot="1927769">
              <a:off x="8375859" y="1232779"/>
              <a:ext cx="46121" cy="43767"/>
            </a:xfrm>
            <a:custGeom>
              <a:avLst/>
              <a:gdLst/>
              <a:ahLst/>
              <a:cxnLst/>
              <a:rect l="l" t="t" r="r" b="b"/>
              <a:pathLst>
                <a:path w="666" h="632" extrusionOk="0">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rot="-53862">
              <a:off x="8397108" y="684037"/>
              <a:ext cx="29225" cy="33865"/>
            </a:xfrm>
            <a:custGeom>
              <a:avLst/>
              <a:gdLst/>
              <a:ahLst/>
              <a:cxnLst/>
              <a:rect l="l" t="t" r="r" b="b"/>
              <a:pathLst>
                <a:path w="422" h="489" extrusionOk="0">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rot="-53862">
              <a:off x="8234916" y="486624"/>
              <a:ext cx="631592" cy="635816"/>
            </a:xfrm>
            <a:custGeom>
              <a:avLst/>
              <a:gdLst/>
              <a:ahLst/>
              <a:cxnLst/>
              <a:rect l="l" t="t" r="r" b="b"/>
              <a:pathLst>
                <a:path w="9120" h="9181" extrusionOk="0">
                  <a:moveTo>
                    <a:pt x="3936" y="0"/>
                  </a:moveTo>
                  <a:cubicBezTo>
                    <a:pt x="2283" y="0"/>
                    <a:pt x="833" y="870"/>
                    <a:pt x="354" y="2307"/>
                  </a:cubicBezTo>
                  <a:cubicBezTo>
                    <a:pt x="287" y="2518"/>
                    <a:pt x="245" y="2728"/>
                    <a:pt x="211" y="2938"/>
                  </a:cubicBezTo>
                  <a:cubicBezTo>
                    <a:pt x="1" y="4200"/>
                    <a:pt x="775" y="5495"/>
                    <a:pt x="1229" y="6269"/>
                  </a:cubicBezTo>
                  <a:cubicBezTo>
                    <a:pt x="1683" y="7077"/>
                    <a:pt x="1717" y="8549"/>
                    <a:pt x="1717" y="8549"/>
                  </a:cubicBezTo>
                  <a:lnTo>
                    <a:pt x="2668" y="8860"/>
                  </a:lnTo>
                  <a:lnTo>
                    <a:pt x="3652" y="9180"/>
                  </a:lnTo>
                  <a:cubicBezTo>
                    <a:pt x="3652" y="9180"/>
                    <a:pt x="4560" y="8019"/>
                    <a:pt x="5402" y="7674"/>
                  </a:cubicBezTo>
                  <a:cubicBezTo>
                    <a:pt x="6209" y="7321"/>
                    <a:pt x="7648" y="6724"/>
                    <a:pt x="8203" y="5605"/>
                  </a:cubicBezTo>
                  <a:cubicBezTo>
                    <a:pt x="8346" y="5428"/>
                    <a:pt x="8413" y="5218"/>
                    <a:pt x="8489" y="5008"/>
                  </a:cubicBezTo>
                  <a:cubicBezTo>
                    <a:pt x="9120" y="3148"/>
                    <a:pt x="7782" y="1012"/>
                    <a:pt x="5545" y="271"/>
                  </a:cubicBezTo>
                  <a:cubicBezTo>
                    <a:pt x="5004" y="87"/>
                    <a:pt x="4460" y="0"/>
                    <a:pt x="3936" y="0"/>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rot="-53862">
              <a:off x="8373437" y="487260"/>
              <a:ext cx="210946" cy="611785"/>
            </a:xfrm>
            <a:custGeom>
              <a:avLst/>
              <a:gdLst/>
              <a:ahLst/>
              <a:cxnLst/>
              <a:rect l="l" t="t" r="r" b="b"/>
              <a:pathLst>
                <a:path w="3046" h="8834" extrusionOk="0">
                  <a:moveTo>
                    <a:pt x="1683" y="1"/>
                  </a:moveTo>
                  <a:cubicBezTo>
                    <a:pt x="1153" y="951"/>
                    <a:pt x="0" y="3298"/>
                    <a:pt x="278" y="6066"/>
                  </a:cubicBezTo>
                  <a:cubicBezTo>
                    <a:pt x="278" y="6066"/>
                    <a:pt x="597" y="7261"/>
                    <a:pt x="345" y="8766"/>
                  </a:cubicBezTo>
                  <a:lnTo>
                    <a:pt x="555" y="8834"/>
                  </a:lnTo>
                  <a:cubicBezTo>
                    <a:pt x="698" y="8379"/>
                    <a:pt x="1052" y="7151"/>
                    <a:pt x="1296" y="4947"/>
                  </a:cubicBezTo>
                  <a:cubicBezTo>
                    <a:pt x="1573" y="2314"/>
                    <a:pt x="2869" y="354"/>
                    <a:pt x="3045" y="144"/>
                  </a:cubicBezTo>
                  <a:cubicBezTo>
                    <a:pt x="2591" y="35"/>
                    <a:pt x="2137" y="1"/>
                    <a:pt x="1683"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rot="-53862">
              <a:off x="8234804" y="509025"/>
              <a:ext cx="167870" cy="580344"/>
            </a:xfrm>
            <a:custGeom>
              <a:avLst/>
              <a:gdLst/>
              <a:ahLst/>
              <a:cxnLst/>
              <a:rect l="l" t="t" r="r" b="b"/>
              <a:pathLst>
                <a:path w="2424" h="8380" extrusionOk="0">
                  <a:moveTo>
                    <a:pt x="2424" y="0"/>
                  </a:moveTo>
                  <a:lnTo>
                    <a:pt x="2424" y="0"/>
                  </a:lnTo>
                  <a:cubicBezTo>
                    <a:pt x="1439" y="354"/>
                    <a:pt x="666" y="1052"/>
                    <a:pt x="354" y="2036"/>
                  </a:cubicBezTo>
                  <a:cubicBezTo>
                    <a:pt x="287" y="2247"/>
                    <a:pt x="245" y="2457"/>
                    <a:pt x="211" y="2667"/>
                  </a:cubicBezTo>
                  <a:cubicBezTo>
                    <a:pt x="1" y="3929"/>
                    <a:pt x="775" y="5224"/>
                    <a:pt x="1229" y="5998"/>
                  </a:cubicBezTo>
                  <a:cubicBezTo>
                    <a:pt x="1683" y="6806"/>
                    <a:pt x="1717" y="8278"/>
                    <a:pt x="1717" y="8278"/>
                  </a:cubicBezTo>
                  <a:lnTo>
                    <a:pt x="1969" y="8379"/>
                  </a:lnTo>
                  <a:cubicBezTo>
                    <a:pt x="2003" y="6907"/>
                    <a:pt x="1549" y="6453"/>
                    <a:pt x="1263" y="3685"/>
                  </a:cubicBezTo>
                  <a:cubicBezTo>
                    <a:pt x="1053" y="1759"/>
                    <a:pt x="1894" y="564"/>
                    <a:pt x="2424"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rot="-53862">
              <a:off x="8469071" y="630107"/>
              <a:ext cx="376462" cy="490661"/>
            </a:xfrm>
            <a:custGeom>
              <a:avLst/>
              <a:gdLst/>
              <a:ahLst/>
              <a:cxnLst/>
              <a:rect l="l" t="t" r="r" b="b"/>
              <a:pathLst>
                <a:path w="5436" h="7085" extrusionOk="0">
                  <a:moveTo>
                    <a:pt x="4628" y="1"/>
                  </a:moveTo>
                  <a:lnTo>
                    <a:pt x="4628" y="1"/>
                  </a:lnTo>
                  <a:cubicBezTo>
                    <a:pt x="4737" y="741"/>
                    <a:pt x="4737" y="2247"/>
                    <a:pt x="3366" y="3686"/>
                  </a:cubicBezTo>
                  <a:cubicBezTo>
                    <a:pt x="1507" y="5713"/>
                    <a:pt x="842" y="5822"/>
                    <a:pt x="1" y="7008"/>
                  </a:cubicBezTo>
                  <a:lnTo>
                    <a:pt x="287" y="7084"/>
                  </a:lnTo>
                  <a:cubicBezTo>
                    <a:pt x="287" y="7084"/>
                    <a:pt x="1195" y="5923"/>
                    <a:pt x="2037" y="5578"/>
                  </a:cubicBezTo>
                  <a:cubicBezTo>
                    <a:pt x="2844" y="5225"/>
                    <a:pt x="4283" y="4628"/>
                    <a:pt x="4838" y="3509"/>
                  </a:cubicBezTo>
                  <a:cubicBezTo>
                    <a:pt x="4981" y="3332"/>
                    <a:pt x="5048" y="3122"/>
                    <a:pt x="5124" y="2912"/>
                  </a:cubicBezTo>
                  <a:cubicBezTo>
                    <a:pt x="5435" y="1927"/>
                    <a:pt x="5259" y="876"/>
                    <a:pt x="4628"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rot="-53862">
              <a:off x="8432026" y="519412"/>
              <a:ext cx="303607" cy="590248"/>
            </a:xfrm>
            <a:custGeom>
              <a:avLst/>
              <a:gdLst/>
              <a:ahLst/>
              <a:cxnLst/>
              <a:rect l="l" t="t" r="r" b="b"/>
              <a:pathLst>
                <a:path w="4384" h="8523" extrusionOk="0">
                  <a:moveTo>
                    <a:pt x="3256" y="1"/>
                  </a:moveTo>
                  <a:cubicBezTo>
                    <a:pt x="3222" y="320"/>
                    <a:pt x="3079" y="2634"/>
                    <a:pt x="1750" y="4880"/>
                  </a:cubicBezTo>
                  <a:cubicBezTo>
                    <a:pt x="631" y="6806"/>
                    <a:pt x="177" y="7992"/>
                    <a:pt x="0" y="8455"/>
                  </a:cubicBezTo>
                  <a:lnTo>
                    <a:pt x="211" y="8522"/>
                  </a:lnTo>
                  <a:cubicBezTo>
                    <a:pt x="943" y="7151"/>
                    <a:pt x="1893" y="6386"/>
                    <a:pt x="1893" y="6386"/>
                  </a:cubicBezTo>
                  <a:cubicBezTo>
                    <a:pt x="3786" y="4384"/>
                    <a:pt x="4274" y="1826"/>
                    <a:pt x="4383" y="741"/>
                  </a:cubicBezTo>
                  <a:cubicBezTo>
                    <a:pt x="4064" y="463"/>
                    <a:pt x="3677" y="177"/>
                    <a:pt x="3256"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rot="-53862">
              <a:off x="8335016" y="1083952"/>
              <a:ext cx="50763" cy="92107"/>
            </a:xfrm>
            <a:custGeom>
              <a:avLst/>
              <a:gdLst/>
              <a:ahLst/>
              <a:cxnLst/>
              <a:rect l="l" t="t" r="r" b="b"/>
              <a:pathLst>
                <a:path w="733" h="1330" extrusionOk="0">
                  <a:moveTo>
                    <a:pt x="421" y="1"/>
                  </a:moveTo>
                  <a:lnTo>
                    <a:pt x="0" y="1229"/>
                  </a:lnTo>
                  <a:lnTo>
                    <a:pt x="345" y="1330"/>
                  </a:lnTo>
                  <a:lnTo>
                    <a:pt x="732" y="102"/>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rot="-53862">
              <a:off x="8437475" y="1116143"/>
              <a:ext cx="50763" cy="92730"/>
            </a:xfrm>
            <a:custGeom>
              <a:avLst/>
              <a:gdLst/>
              <a:ahLst/>
              <a:cxnLst/>
              <a:rect l="l" t="t" r="r" b="b"/>
              <a:pathLst>
                <a:path w="733" h="1339" extrusionOk="0">
                  <a:moveTo>
                    <a:pt x="421" y="1"/>
                  </a:moveTo>
                  <a:lnTo>
                    <a:pt x="0" y="1229"/>
                  </a:lnTo>
                  <a:lnTo>
                    <a:pt x="345" y="1338"/>
                  </a:lnTo>
                  <a:lnTo>
                    <a:pt x="732"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rot="-53862">
              <a:off x="8297567" y="1163426"/>
              <a:ext cx="174865" cy="137814"/>
            </a:xfrm>
            <a:custGeom>
              <a:avLst/>
              <a:gdLst/>
              <a:ahLst/>
              <a:cxnLst/>
              <a:rect l="l" t="t" r="r" b="b"/>
              <a:pathLst>
                <a:path w="2525" h="1990" extrusionOk="0">
                  <a:moveTo>
                    <a:pt x="421" y="0"/>
                  </a:moveTo>
                  <a:lnTo>
                    <a:pt x="68" y="984"/>
                  </a:lnTo>
                  <a:cubicBezTo>
                    <a:pt x="1" y="1228"/>
                    <a:pt x="144" y="1439"/>
                    <a:pt x="354" y="1514"/>
                  </a:cubicBezTo>
                  <a:lnTo>
                    <a:pt x="1683" y="1969"/>
                  </a:lnTo>
                  <a:cubicBezTo>
                    <a:pt x="1726" y="1982"/>
                    <a:pt x="1769" y="1989"/>
                    <a:pt x="1813" y="1989"/>
                  </a:cubicBezTo>
                  <a:cubicBezTo>
                    <a:pt x="1985" y="1989"/>
                    <a:pt x="2153" y="1884"/>
                    <a:pt x="2213" y="1683"/>
                  </a:cubicBezTo>
                  <a:lnTo>
                    <a:pt x="2524" y="74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rot="-53862">
              <a:off x="8307115" y="1173218"/>
              <a:ext cx="169602" cy="72855"/>
            </a:xfrm>
            <a:custGeom>
              <a:avLst/>
              <a:gdLst/>
              <a:ahLst/>
              <a:cxnLst/>
              <a:rect l="l" t="t" r="r" b="b"/>
              <a:pathLst>
                <a:path w="2449" h="1052" extrusionOk="0">
                  <a:moveTo>
                    <a:pt x="102" y="0"/>
                  </a:moveTo>
                  <a:lnTo>
                    <a:pt x="1" y="278"/>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rot="-53862">
              <a:off x="8295412" y="1210103"/>
              <a:ext cx="170225" cy="69946"/>
            </a:xfrm>
            <a:custGeom>
              <a:avLst/>
              <a:gdLst/>
              <a:ahLst/>
              <a:cxnLst/>
              <a:rect l="l" t="t" r="r" b="b"/>
              <a:pathLst>
                <a:path w="2458" h="1010" extrusionOk="0">
                  <a:moveTo>
                    <a:pt x="102" y="0"/>
                  </a:moveTo>
                  <a:lnTo>
                    <a:pt x="1" y="244"/>
                  </a:lnTo>
                  <a:lnTo>
                    <a:pt x="2348" y="1010"/>
                  </a:lnTo>
                  <a:lnTo>
                    <a:pt x="2457" y="766"/>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8"/>
          <p:cNvSpPr/>
          <p:nvPr/>
        </p:nvSpPr>
        <p:spPr>
          <a:xfrm rot="405001" flipH="1">
            <a:off x="6546200" y="4309113"/>
            <a:ext cx="718961" cy="594766"/>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rot="404884" flipH="1">
            <a:off x="8028242" y="3384709"/>
            <a:ext cx="576878" cy="440551"/>
          </a:xfrm>
          <a:custGeom>
            <a:avLst/>
            <a:gdLst/>
            <a:ahLst/>
            <a:cxnLst/>
            <a:rect l="l" t="t" r="r" b="b"/>
            <a:pathLst>
              <a:path w="13175" h="10062" extrusionOk="0">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rot="1413437" flipH="1">
            <a:off x="8477879" y="4325908"/>
            <a:ext cx="492046" cy="667966"/>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rot="-8566601" flipH="1">
            <a:off x="8463639" y="2109759"/>
            <a:ext cx="390682" cy="326085"/>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rot="-405001">
            <a:off x="1649900" y="4855519"/>
            <a:ext cx="398905" cy="451146"/>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405001">
            <a:off x="1768560" y="3942350"/>
            <a:ext cx="718961" cy="594766"/>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rot="-1892607">
            <a:off x="342695" y="4084564"/>
            <a:ext cx="435807" cy="591647"/>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rot="-405001">
            <a:off x="117872" y="2911398"/>
            <a:ext cx="473330" cy="483502"/>
          </a:xfrm>
          <a:custGeom>
            <a:avLst/>
            <a:gdLst/>
            <a:ahLst/>
            <a:cxnLst/>
            <a:rect l="l" t="t" r="r" b="b"/>
            <a:pathLst>
              <a:path w="8236" h="8413" extrusionOk="0">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flipH="1">
            <a:off x="3729181" y="4284857"/>
            <a:ext cx="2252" cy="52"/>
          </a:xfrm>
          <a:custGeom>
            <a:avLst/>
            <a:gdLst/>
            <a:ahLst/>
            <a:cxnLst/>
            <a:rect l="l" t="t" r="r" b="b"/>
            <a:pathLst>
              <a:path w="43" h="1" extrusionOk="0">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flipH="1">
            <a:off x="3727401" y="4550976"/>
            <a:ext cx="4033" cy="52"/>
          </a:xfrm>
          <a:custGeom>
            <a:avLst/>
            <a:gdLst/>
            <a:ahLst/>
            <a:cxnLst/>
            <a:rect l="l" t="t" r="r" b="b"/>
            <a:pathLst>
              <a:path w="77" h="1" extrusionOk="0">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flipH="1">
            <a:off x="2990324" y="4569863"/>
            <a:ext cx="3115558" cy="250486"/>
          </a:xfrm>
          <a:custGeom>
            <a:avLst/>
            <a:gdLst/>
            <a:ahLst/>
            <a:cxnLst/>
            <a:rect l="l" t="t" r="r" b="b"/>
            <a:pathLst>
              <a:path w="179158" h="14404" extrusionOk="0">
                <a:moveTo>
                  <a:pt x="90661" y="0"/>
                </a:moveTo>
                <a:lnTo>
                  <a:pt x="0" y="14232"/>
                </a:lnTo>
                <a:lnTo>
                  <a:pt x="79689" y="9013"/>
                </a:lnTo>
                <a:cubicBezTo>
                  <a:pt x="79689" y="9013"/>
                  <a:pt x="83607" y="13449"/>
                  <a:pt x="90661" y="14295"/>
                </a:cubicBezTo>
                <a:cubicBezTo>
                  <a:pt x="91227" y="14369"/>
                  <a:pt x="91767" y="14404"/>
                  <a:pt x="92283" y="14404"/>
                </a:cubicBezTo>
                <a:cubicBezTo>
                  <a:pt x="98188" y="14404"/>
                  <a:pt x="100786" y="9922"/>
                  <a:pt x="100786" y="9922"/>
                </a:cubicBezTo>
                <a:lnTo>
                  <a:pt x="179158" y="12932"/>
                </a:lnTo>
                <a:lnTo>
                  <a:pt x="90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flipH="1">
            <a:off x="3111871" y="4126309"/>
            <a:ext cx="2815458" cy="508136"/>
          </a:xfrm>
          <a:custGeom>
            <a:avLst/>
            <a:gdLst/>
            <a:ahLst/>
            <a:cxnLst/>
            <a:rect l="l" t="t" r="r" b="b"/>
            <a:pathLst>
              <a:path w="161901" h="29220" extrusionOk="0">
                <a:moveTo>
                  <a:pt x="100591" y="1"/>
                </a:moveTo>
                <a:cubicBezTo>
                  <a:pt x="91620" y="1"/>
                  <a:pt x="83175" y="3760"/>
                  <a:pt x="80974" y="7668"/>
                </a:cubicBezTo>
                <a:cubicBezTo>
                  <a:pt x="76129" y="3731"/>
                  <a:pt x="69599" y="2395"/>
                  <a:pt x="62916" y="2395"/>
                </a:cubicBezTo>
                <a:cubicBezTo>
                  <a:pt x="52755" y="2395"/>
                  <a:pt x="42240" y="5483"/>
                  <a:pt x="36756" y="7213"/>
                </a:cubicBezTo>
                <a:cubicBezTo>
                  <a:pt x="27744" y="10160"/>
                  <a:pt x="17947" y="12119"/>
                  <a:pt x="17947" y="12119"/>
                </a:cubicBezTo>
                <a:lnTo>
                  <a:pt x="0" y="27715"/>
                </a:lnTo>
                <a:lnTo>
                  <a:pt x="847" y="29220"/>
                </a:lnTo>
                <a:lnTo>
                  <a:pt x="80394" y="25505"/>
                </a:lnTo>
                <a:lnTo>
                  <a:pt x="161900" y="29220"/>
                </a:lnTo>
                <a:lnTo>
                  <a:pt x="160787" y="27715"/>
                </a:lnTo>
                <a:lnTo>
                  <a:pt x="142825" y="12119"/>
                </a:lnTo>
                <a:cubicBezTo>
                  <a:pt x="142825" y="12119"/>
                  <a:pt x="125520" y="9831"/>
                  <a:pt x="113435" y="3107"/>
                </a:cubicBezTo>
                <a:cubicBezTo>
                  <a:pt x="109472" y="896"/>
                  <a:pt x="104968" y="1"/>
                  <a:pt x="100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flipH="1">
            <a:off x="3443531" y="4297261"/>
            <a:ext cx="1085692" cy="272606"/>
          </a:xfrm>
          <a:custGeom>
            <a:avLst/>
            <a:gdLst/>
            <a:ahLst/>
            <a:cxnLst/>
            <a:rect l="l" t="t" r="r" b="b"/>
            <a:pathLst>
              <a:path w="62432" h="15676" extrusionOk="0">
                <a:moveTo>
                  <a:pt x="33826" y="1"/>
                </a:moveTo>
                <a:cubicBezTo>
                  <a:pt x="21945" y="1"/>
                  <a:pt x="10706" y="2289"/>
                  <a:pt x="1" y="15675"/>
                </a:cubicBezTo>
                <a:cubicBezTo>
                  <a:pt x="5612" y="9139"/>
                  <a:pt x="13261" y="6992"/>
                  <a:pt x="21224" y="6992"/>
                </a:cubicBezTo>
                <a:cubicBezTo>
                  <a:pt x="28732" y="6992"/>
                  <a:pt x="36444" y="8873"/>
                  <a:pt x="42901" y="10832"/>
                </a:cubicBezTo>
                <a:cubicBezTo>
                  <a:pt x="41788" y="5220"/>
                  <a:pt x="62432" y="2289"/>
                  <a:pt x="62432" y="2289"/>
                </a:cubicBezTo>
                <a:cubicBezTo>
                  <a:pt x="62432" y="2289"/>
                  <a:pt x="58779" y="1819"/>
                  <a:pt x="53685" y="644"/>
                </a:cubicBezTo>
                <a:lnTo>
                  <a:pt x="53027" y="644"/>
                </a:lnTo>
                <a:cubicBezTo>
                  <a:pt x="49704" y="644"/>
                  <a:pt x="46491" y="455"/>
                  <a:pt x="43230" y="330"/>
                </a:cubicBezTo>
                <a:cubicBezTo>
                  <a:pt x="40033" y="189"/>
                  <a:pt x="36898" y="1"/>
                  <a:pt x="33826"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flipH="1">
            <a:off x="2966603" y="4418232"/>
            <a:ext cx="3125644" cy="376511"/>
          </a:xfrm>
          <a:custGeom>
            <a:avLst/>
            <a:gdLst/>
            <a:ahLst/>
            <a:cxnLst/>
            <a:rect l="l" t="t" r="r" b="b"/>
            <a:pathLst>
              <a:path w="179738" h="21651" extrusionOk="0">
                <a:moveTo>
                  <a:pt x="68665" y="1"/>
                </a:moveTo>
                <a:cubicBezTo>
                  <a:pt x="57648" y="1"/>
                  <a:pt x="46116" y="4153"/>
                  <a:pt x="38872" y="6431"/>
                </a:cubicBezTo>
                <a:cubicBezTo>
                  <a:pt x="26396" y="10349"/>
                  <a:pt x="9483" y="10929"/>
                  <a:pt x="9483" y="10929"/>
                </a:cubicBezTo>
                <a:lnTo>
                  <a:pt x="7712" y="13280"/>
                </a:lnTo>
                <a:lnTo>
                  <a:pt x="6991" y="13280"/>
                </a:lnTo>
                <a:lnTo>
                  <a:pt x="4514" y="16744"/>
                </a:lnTo>
                <a:lnTo>
                  <a:pt x="3856" y="16744"/>
                </a:lnTo>
                <a:lnTo>
                  <a:pt x="2430" y="18970"/>
                </a:lnTo>
                <a:lnTo>
                  <a:pt x="1897" y="18970"/>
                </a:lnTo>
                <a:lnTo>
                  <a:pt x="0" y="21651"/>
                </a:lnTo>
                <a:cubicBezTo>
                  <a:pt x="0" y="21651"/>
                  <a:pt x="38277" y="20020"/>
                  <a:pt x="40957" y="19487"/>
                </a:cubicBezTo>
                <a:cubicBezTo>
                  <a:pt x="43637" y="18970"/>
                  <a:pt x="64735" y="15773"/>
                  <a:pt x="71256" y="15506"/>
                </a:cubicBezTo>
                <a:cubicBezTo>
                  <a:pt x="71570" y="15497"/>
                  <a:pt x="71872" y="15493"/>
                  <a:pt x="72162" y="15493"/>
                </a:cubicBezTo>
                <a:cubicBezTo>
                  <a:pt x="77964" y="15493"/>
                  <a:pt x="79030" y="17199"/>
                  <a:pt x="79030" y="17199"/>
                </a:cubicBezTo>
                <a:lnTo>
                  <a:pt x="89814" y="11854"/>
                </a:lnTo>
                <a:lnTo>
                  <a:pt x="100708" y="17199"/>
                </a:lnTo>
                <a:cubicBezTo>
                  <a:pt x="100708" y="17199"/>
                  <a:pt x="101774" y="15493"/>
                  <a:pt x="107576" y="15493"/>
                </a:cubicBezTo>
                <a:cubicBezTo>
                  <a:pt x="107866" y="15493"/>
                  <a:pt x="108168" y="15497"/>
                  <a:pt x="108482" y="15506"/>
                </a:cubicBezTo>
                <a:cubicBezTo>
                  <a:pt x="115018" y="15773"/>
                  <a:pt x="136116" y="18970"/>
                  <a:pt x="138796" y="19487"/>
                </a:cubicBezTo>
                <a:cubicBezTo>
                  <a:pt x="141461" y="20020"/>
                  <a:pt x="179738" y="21651"/>
                  <a:pt x="179738" y="21651"/>
                </a:cubicBezTo>
                <a:lnTo>
                  <a:pt x="177841" y="18970"/>
                </a:lnTo>
                <a:lnTo>
                  <a:pt x="177324" y="18970"/>
                </a:lnTo>
                <a:lnTo>
                  <a:pt x="175882" y="16744"/>
                </a:lnTo>
                <a:lnTo>
                  <a:pt x="175239" y="16744"/>
                </a:lnTo>
                <a:lnTo>
                  <a:pt x="172747" y="13280"/>
                </a:lnTo>
                <a:lnTo>
                  <a:pt x="172026" y="13280"/>
                </a:lnTo>
                <a:lnTo>
                  <a:pt x="170270" y="10929"/>
                </a:lnTo>
                <a:cubicBezTo>
                  <a:pt x="170270" y="10929"/>
                  <a:pt x="153358" y="10349"/>
                  <a:pt x="140881" y="6431"/>
                </a:cubicBezTo>
                <a:cubicBezTo>
                  <a:pt x="133629" y="4153"/>
                  <a:pt x="122098" y="1"/>
                  <a:pt x="111083" y="1"/>
                </a:cubicBezTo>
                <a:cubicBezTo>
                  <a:pt x="103148" y="1"/>
                  <a:pt x="95482" y="2156"/>
                  <a:pt x="89877" y="8719"/>
                </a:cubicBezTo>
                <a:cubicBezTo>
                  <a:pt x="84271" y="2156"/>
                  <a:pt x="76602" y="1"/>
                  <a:pt x="68665" y="1"/>
                </a:cubicBezTo>
                <a:close/>
              </a:path>
            </a:pathLst>
          </a:custGeom>
          <a:solidFill>
            <a:srgbClr val="AF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flipH="1">
            <a:off x="3169865" y="4053267"/>
            <a:ext cx="1359359" cy="516587"/>
          </a:xfrm>
          <a:custGeom>
            <a:avLst/>
            <a:gdLst/>
            <a:ahLst/>
            <a:cxnLst/>
            <a:rect l="l" t="t" r="r" b="b"/>
            <a:pathLst>
              <a:path w="78169" h="29706" extrusionOk="0">
                <a:moveTo>
                  <a:pt x="34045" y="0"/>
                </a:moveTo>
                <a:cubicBezTo>
                  <a:pt x="12562" y="0"/>
                  <a:pt x="5032" y="15206"/>
                  <a:pt x="5032" y="15206"/>
                </a:cubicBezTo>
                <a:lnTo>
                  <a:pt x="1" y="29705"/>
                </a:lnTo>
                <a:cubicBezTo>
                  <a:pt x="10701" y="16360"/>
                  <a:pt x="21903" y="14037"/>
                  <a:pt x="33755" y="14037"/>
                </a:cubicBezTo>
                <a:cubicBezTo>
                  <a:pt x="36868" y="14037"/>
                  <a:pt x="40025" y="14197"/>
                  <a:pt x="43230" y="14360"/>
                </a:cubicBezTo>
                <a:cubicBezTo>
                  <a:pt x="46695" y="14548"/>
                  <a:pt x="50159" y="14674"/>
                  <a:pt x="53685" y="14674"/>
                </a:cubicBezTo>
                <a:cubicBezTo>
                  <a:pt x="73278" y="14548"/>
                  <a:pt x="78169" y="13968"/>
                  <a:pt x="78169" y="13968"/>
                </a:cubicBezTo>
                <a:lnTo>
                  <a:pt x="60472" y="708"/>
                </a:lnTo>
                <a:cubicBezTo>
                  <a:pt x="60472" y="708"/>
                  <a:pt x="60235" y="800"/>
                  <a:pt x="57872" y="800"/>
                </a:cubicBezTo>
                <a:cubicBezTo>
                  <a:pt x="54979" y="800"/>
                  <a:pt x="48902" y="662"/>
                  <a:pt x="36177" y="49"/>
                </a:cubicBezTo>
                <a:cubicBezTo>
                  <a:pt x="35452" y="16"/>
                  <a:pt x="34741" y="0"/>
                  <a:pt x="34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flipH="1">
            <a:off x="4529206" y="4569863"/>
            <a:ext cx="17" cy="17"/>
          </a:xfrm>
          <a:custGeom>
            <a:avLst/>
            <a:gdLst/>
            <a:ahLst/>
            <a:cxnLst/>
            <a:rect l="l" t="t" r="r" b="b"/>
            <a:pathLst>
              <a:path w="1" h="1" extrusionOk="0">
                <a:moveTo>
                  <a:pt x="1" y="0"/>
                </a:moveTo>
                <a:lnTo>
                  <a:pt x="1" y="0"/>
                </a:lnTo>
                <a:lnTo>
                  <a:pt x="1" y="0"/>
                </a:ln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flipH="1">
            <a:off x="3617170" y="4500647"/>
            <a:ext cx="903063" cy="105470"/>
          </a:xfrm>
          <a:custGeom>
            <a:avLst/>
            <a:gdLst/>
            <a:ahLst/>
            <a:cxnLst/>
            <a:rect l="l" t="t" r="r" b="b"/>
            <a:pathLst>
              <a:path w="51930" h="6065" extrusionOk="0">
                <a:moveTo>
                  <a:pt x="951" y="4421"/>
                </a:moveTo>
                <a:lnTo>
                  <a:pt x="951" y="4421"/>
                </a:lnTo>
                <a:cubicBezTo>
                  <a:pt x="316" y="4746"/>
                  <a:pt x="1" y="4952"/>
                  <a:pt x="1" y="4952"/>
                </a:cubicBezTo>
                <a:cubicBezTo>
                  <a:pt x="315" y="4769"/>
                  <a:pt x="632" y="4592"/>
                  <a:pt x="951" y="4421"/>
                </a:cubicBezTo>
                <a:close/>
                <a:moveTo>
                  <a:pt x="21064" y="1"/>
                </a:moveTo>
                <a:cubicBezTo>
                  <a:pt x="14157" y="1"/>
                  <a:pt x="7071" y="1144"/>
                  <a:pt x="951" y="4421"/>
                </a:cubicBezTo>
                <a:lnTo>
                  <a:pt x="951" y="4421"/>
                </a:lnTo>
                <a:cubicBezTo>
                  <a:pt x="3302" y="3219"/>
                  <a:pt x="10038" y="389"/>
                  <a:pt x="21364" y="389"/>
                </a:cubicBezTo>
                <a:cubicBezTo>
                  <a:pt x="29285" y="389"/>
                  <a:pt x="39450" y="1773"/>
                  <a:pt x="51930" y="6065"/>
                </a:cubicBezTo>
                <a:cubicBezTo>
                  <a:pt x="51930" y="6065"/>
                  <a:pt x="36973" y="1"/>
                  <a:pt x="2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flipH="1">
            <a:off x="3661562" y="4595915"/>
            <a:ext cx="437237" cy="57909"/>
          </a:xfrm>
          <a:custGeom>
            <a:avLst/>
            <a:gdLst/>
            <a:ahLst/>
            <a:cxnLst/>
            <a:rect l="l" t="t" r="r" b="b"/>
            <a:pathLst>
              <a:path w="25143" h="3330" extrusionOk="0">
                <a:moveTo>
                  <a:pt x="3120" y="1"/>
                </a:moveTo>
                <a:cubicBezTo>
                  <a:pt x="2042" y="1"/>
                  <a:pt x="995" y="42"/>
                  <a:pt x="0" y="132"/>
                </a:cubicBezTo>
                <a:cubicBezTo>
                  <a:pt x="0" y="132"/>
                  <a:pt x="15837" y="1261"/>
                  <a:pt x="23217" y="2845"/>
                </a:cubicBezTo>
                <a:lnTo>
                  <a:pt x="23217" y="2845"/>
                </a:lnTo>
                <a:cubicBezTo>
                  <a:pt x="19380" y="1921"/>
                  <a:pt x="10514" y="1"/>
                  <a:pt x="3120" y="1"/>
                </a:cubicBezTo>
                <a:close/>
                <a:moveTo>
                  <a:pt x="23217" y="2845"/>
                </a:moveTo>
                <a:cubicBezTo>
                  <a:pt x="24432" y="3137"/>
                  <a:pt x="25142" y="3330"/>
                  <a:pt x="25142" y="3330"/>
                </a:cubicBezTo>
                <a:cubicBezTo>
                  <a:pt x="24600" y="3164"/>
                  <a:pt x="23950" y="3002"/>
                  <a:pt x="23217" y="2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flipH="1">
            <a:off x="3246963" y="4677652"/>
            <a:ext cx="436141" cy="26068"/>
          </a:xfrm>
          <a:custGeom>
            <a:avLst/>
            <a:gdLst/>
            <a:ahLst/>
            <a:cxnLst/>
            <a:rect l="l" t="t" r="r" b="b"/>
            <a:pathLst>
              <a:path w="25080" h="1499" extrusionOk="0">
                <a:moveTo>
                  <a:pt x="4340" y="1"/>
                </a:moveTo>
                <a:cubicBezTo>
                  <a:pt x="4136" y="1"/>
                  <a:pt x="3953" y="3"/>
                  <a:pt x="3794" y="9"/>
                </a:cubicBezTo>
                <a:cubicBezTo>
                  <a:pt x="1" y="135"/>
                  <a:pt x="25080" y="1498"/>
                  <a:pt x="25080" y="1498"/>
                </a:cubicBezTo>
                <a:cubicBezTo>
                  <a:pt x="25080" y="1498"/>
                  <a:pt x="9051" y="1"/>
                  <a:pt x="4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flipH="1">
            <a:off x="3962509" y="4641948"/>
            <a:ext cx="390614" cy="35876"/>
          </a:xfrm>
          <a:custGeom>
            <a:avLst/>
            <a:gdLst/>
            <a:ahLst/>
            <a:cxnLst/>
            <a:rect l="l" t="t" r="r" b="b"/>
            <a:pathLst>
              <a:path w="22462" h="2063" extrusionOk="0">
                <a:moveTo>
                  <a:pt x="9352" y="0"/>
                </a:moveTo>
                <a:cubicBezTo>
                  <a:pt x="2696" y="0"/>
                  <a:pt x="0" y="2062"/>
                  <a:pt x="0" y="2062"/>
                </a:cubicBezTo>
                <a:cubicBezTo>
                  <a:pt x="2545" y="625"/>
                  <a:pt x="5889" y="146"/>
                  <a:pt x="9216" y="146"/>
                </a:cubicBezTo>
                <a:cubicBezTo>
                  <a:pt x="15284" y="146"/>
                  <a:pt x="21298" y="1739"/>
                  <a:pt x="22312" y="2020"/>
                </a:cubicBezTo>
                <a:lnTo>
                  <a:pt x="22312" y="2020"/>
                </a:lnTo>
                <a:cubicBezTo>
                  <a:pt x="16918" y="506"/>
                  <a:pt x="12649" y="0"/>
                  <a:pt x="9352" y="0"/>
                </a:cubicBezTo>
                <a:close/>
                <a:moveTo>
                  <a:pt x="22312" y="2020"/>
                </a:moveTo>
                <a:cubicBezTo>
                  <a:pt x="22362" y="2034"/>
                  <a:pt x="22412" y="2048"/>
                  <a:pt x="22462" y="2062"/>
                </a:cubicBezTo>
                <a:cubicBezTo>
                  <a:pt x="22462" y="2062"/>
                  <a:pt x="22410" y="2047"/>
                  <a:pt x="22312" y="20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flipH="1">
            <a:off x="4795010" y="4479448"/>
            <a:ext cx="702991" cy="126669"/>
          </a:xfrm>
          <a:custGeom>
            <a:avLst/>
            <a:gdLst/>
            <a:ahLst/>
            <a:cxnLst/>
            <a:rect l="l" t="t" r="r" b="b"/>
            <a:pathLst>
              <a:path w="40425" h="7284" extrusionOk="0">
                <a:moveTo>
                  <a:pt x="33217" y="1"/>
                </a:moveTo>
                <a:cubicBezTo>
                  <a:pt x="20260" y="1"/>
                  <a:pt x="0" y="7284"/>
                  <a:pt x="0" y="7284"/>
                </a:cubicBezTo>
                <a:lnTo>
                  <a:pt x="0" y="7284"/>
                </a:lnTo>
                <a:cubicBezTo>
                  <a:pt x="17069" y="1676"/>
                  <a:pt x="27668" y="435"/>
                  <a:pt x="33707" y="435"/>
                </a:cubicBezTo>
                <a:cubicBezTo>
                  <a:pt x="38504" y="435"/>
                  <a:pt x="40424" y="1218"/>
                  <a:pt x="40424" y="1218"/>
                </a:cubicBezTo>
                <a:cubicBezTo>
                  <a:pt x="38573" y="355"/>
                  <a:pt x="36072" y="1"/>
                  <a:pt x="3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flipH="1">
            <a:off x="4747291" y="4564159"/>
            <a:ext cx="395257" cy="31876"/>
          </a:xfrm>
          <a:custGeom>
            <a:avLst/>
            <a:gdLst/>
            <a:ahLst/>
            <a:cxnLst/>
            <a:rect l="l" t="t" r="r" b="b"/>
            <a:pathLst>
              <a:path w="22729" h="1833" extrusionOk="0">
                <a:moveTo>
                  <a:pt x="141" y="1789"/>
                </a:moveTo>
                <a:lnTo>
                  <a:pt x="141" y="1789"/>
                </a:lnTo>
                <a:cubicBezTo>
                  <a:pt x="48" y="1817"/>
                  <a:pt x="0" y="1833"/>
                  <a:pt x="0" y="1833"/>
                </a:cubicBezTo>
                <a:cubicBezTo>
                  <a:pt x="47" y="1818"/>
                  <a:pt x="94" y="1803"/>
                  <a:pt x="141" y="1789"/>
                </a:cubicBezTo>
                <a:close/>
                <a:moveTo>
                  <a:pt x="11668" y="1"/>
                </a:moveTo>
                <a:cubicBezTo>
                  <a:pt x="8337" y="1"/>
                  <a:pt x="4418" y="449"/>
                  <a:pt x="141" y="1789"/>
                </a:cubicBezTo>
                <a:lnTo>
                  <a:pt x="141" y="1789"/>
                </a:lnTo>
                <a:cubicBezTo>
                  <a:pt x="972" y="1534"/>
                  <a:pt x="5408" y="266"/>
                  <a:pt x="11465" y="266"/>
                </a:cubicBezTo>
                <a:cubicBezTo>
                  <a:pt x="14832" y="266"/>
                  <a:pt x="18700" y="657"/>
                  <a:pt x="22728" y="1833"/>
                </a:cubicBezTo>
                <a:cubicBezTo>
                  <a:pt x="22728" y="1833"/>
                  <a:pt x="18402" y="1"/>
                  <a:pt x="1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flipH="1">
            <a:off x="5114202" y="4659548"/>
            <a:ext cx="362268" cy="57787"/>
          </a:xfrm>
          <a:custGeom>
            <a:avLst/>
            <a:gdLst/>
            <a:ahLst/>
            <a:cxnLst/>
            <a:rect l="l" t="t" r="r" b="b"/>
            <a:pathLst>
              <a:path w="20832" h="3323" extrusionOk="0">
                <a:moveTo>
                  <a:pt x="20832" y="0"/>
                </a:moveTo>
                <a:cubicBezTo>
                  <a:pt x="20831" y="0"/>
                  <a:pt x="3982" y="2414"/>
                  <a:pt x="0" y="3323"/>
                </a:cubicBezTo>
                <a:cubicBezTo>
                  <a:pt x="0" y="3323"/>
                  <a:pt x="19139" y="658"/>
                  <a:pt x="20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flipH="1">
            <a:off x="4340865" y="4624297"/>
            <a:ext cx="379172" cy="119208"/>
          </a:xfrm>
          <a:custGeom>
            <a:avLst/>
            <a:gdLst/>
            <a:ahLst/>
            <a:cxnLst/>
            <a:rect l="l" t="t" r="r" b="b"/>
            <a:pathLst>
              <a:path w="21804" h="6855" extrusionOk="0">
                <a:moveTo>
                  <a:pt x="11203" y="1"/>
                </a:moveTo>
                <a:cubicBezTo>
                  <a:pt x="11106" y="1"/>
                  <a:pt x="11008" y="2"/>
                  <a:pt x="10910" y="5"/>
                </a:cubicBezTo>
                <a:cubicBezTo>
                  <a:pt x="4045" y="193"/>
                  <a:pt x="1" y="5883"/>
                  <a:pt x="1" y="5883"/>
                </a:cubicBezTo>
                <a:lnTo>
                  <a:pt x="21804" y="6855"/>
                </a:lnTo>
                <a:cubicBezTo>
                  <a:pt x="21804" y="6855"/>
                  <a:pt x="17935" y="1"/>
                  <a:pt x="11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flipH="1">
            <a:off x="4331596" y="4614749"/>
            <a:ext cx="394162" cy="121939"/>
          </a:xfrm>
          <a:custGeom>
            <a:avLst/>
            <a:gdLst/>
            <a:ahLst/>
            <a:cxnLst/>
            <a:rect l="l" t="t" r="r" b="b"/>
            <a:pathLst>
              <a:path w="22666" h="7012" extrusionOk="0">
                <a:moveTo>
                  <a:pt x="11181" y="1"/>
                </a:moveTo>
                <a:cubicBezTo>
                  <a:pt x="10960" y="1"/>
                  <a:pt x="10739" y="8"/>
                  <a:pt x="10518" y="21"/>
                </a:cubicBezTo>
                <a:cubicBezTo>
                  <a:pt x="4186" y="413"/>
                  <a:pt x="126" y="5977"/>
                  <a:pt x="1" y="6165"/>
                </a:cubicBezTo>
                <a:lnTo>
                  <a:pt x="1051" y="6949"/>
                </a:lnTo>
                <a:cubicBezTo>
                  <a:pt x="1113" y="6886"/>
                  <a:pt x="4891" y="1667"/>
                  <a:pt x="10581" y="1338"/>
                </a:cubicBezTo>
                <a:cubicBezTo>
                  <a:pt x="10804" y="1322"/>
                  <a:pt x="11027" y="1314"/>
                  <a:pt x="11250" y="1314"/>
                </a:cubicBezTo>
                <a:cubicBezTo>
                  <a:pt x="14743" y="1314"/>
                  <a:pt x="18245" y="3270"/>
                  <a:pt x="21678" y="7012"/>
                </a:cubicBezTo>
                <a:lnTo>
                  <a:pt x="22666" y="6103"/>
                </a:lnTo>
                <a:cubicBezTo>
                  <a:pt x="18958" y="2084"/>
                  <a:pt x="15068" y="1"/>
                  <a:pt x="11181" y="1"/>
                </a:cubicBezTo>
                <a:close/>
              </a:path>
            </a:pathLst>
          </a:custGeom>
          <a:solidFill>
            <a:srgbClr val="EAC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flipH="1">
            <a:off x="2965509" y="4711877"/>
            <a:ext cx="3142547" cy="146389"/>
          </a:xfrm>
          <a:custGeom>
            <a:avLst/>
            <a:gdLst/>
            <a:ahLst/>
            <a:cxnLst/>
            <a:rect l="l" t="t" r="r" b="b"/>
            <a:pathLst>
              <a:path w="180710" h="8418" extrusionOk="0">
                <a:moveTo>
                  <a:pt x="80394" y="1"/>
                </a:moveTo>
                <a:lnTo>
                  <a:pt x="0" y="5283"/>
                </a:lnTo>
                <a:lnTo>
                  <a:pt x="204" y="8418"/>
                </a:lnTo>
                <a:lnTo>
                  <a:pt x="79281" y="3198"/>
                </a:lnTo>
                <a:cubicBezTo>
                  <a:pt x="80331" y="4044"/>
                  <a:pt x="82682" y="5737"/>
                  <a:pt x="85942" y="6725"/>
                </a:cubicBezTo>
                <a:cubicBezTo>
                  <a:pt x="87336" y="7165"/>
                  <a:pt x="88987" y="7483"/>
                  <a:pt x="90821" y="7483"/>
                </a:cubicBezTo>
                <a:cubicBezTo>
                  <a:pt x="94145" y="7483"/>
                  <a:pt x="98069" y="6440"/>
                  <a:pt x="102150" y="3198"/>
                </a:cubicBezTo>
                <a:lnTo>
                  <a:pt x="180584" y="7117"/>
                </a:lnTo>
                <a:lnTo>
                  <a:pt x="180709" y="3982"/>
                </a:lnTo>
                <a:lnTo>
                  <a:pt x="101099" y="1"/>
                </a:lnTo>
                <a:lnTo>
                  <a:pt x="100645" y="392"/>
                </a:lnTo>
                <a:cubicBezTo>
                  <a:pt x="97084" y="3367"/>
                  <a:pt x="93686" y="4357"/>
                  <a:pt x="90744" y="4357"/>
                </a:cubicBezTo>
                <a:cubicBezTo>
                  <a:pt x="85098" y="4357"/>
                  <a:pt x="81133" y="713"/>
                  <a:pt x="80927" y="455"/>
                </a:cubicBezTo>
                <a:lnTo>
                  <a:pt x="803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flipH="1">
            <a:off x="3948869" y="4643253"/>
            <a:ext cx="279405" cy="230817"/>
          </a:xfrm>
          <a:custGeom>
            <a:avLst/>
            <a:gdLst/>
            <a:ahLst/>
            <a:cxnLst/>
            <a:rect l="l" t="t" r="r" b="b"/>
            <a:pathLst>
              <a:path w="16067" h="13273" extrusionOk="0">
                <a:moveTo>
                  <a:pt x="2879" y="0"/>
                </a:moveTo>
                <a:cubicBezTo>
                  <a:pt x="1192" y="0"/>
                  <a:pt x="0" y="91"/>
                  <a:pt x="0" y="91"/>
                </a:cubicBezTo>
                <a:cubicBezTo>
                  <a:pt x="0" y="91"/>
                  <a:pt x="5815" y="4197"/>
                  <a:pt x="5549" y="13273"/>
                </a:cubicBezTo>
                <a:lnTo>
                  <a:pt x="9922" y="7081"/>
                </a:lnTo>
                <a:lnTo>
                  <a:pt x="16066" y="11517"/>
                </a:lnTo>
                <a:cubicBezTo>
                  <a:pt x="16066" y="11517"/>
                  <a:pt x="14107" y="2504"/>
                  <a:pt x="9201" y="545"/>
                </a:cubicBezTo>
                <a:cubicBezTo>
                  <a:pt x="7101" y="106"/>
                  <a:pt x="4701" y="0"/>
                  <a:pt x="287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8"/>
          <p:cNvGrpSpPr/>
          <p:nvPr/>
        </p:nvGrpSpPr>
        <p:grpSpPr>
          <a:xfrm rot="-6699275" flipH="1">
            <a:off x="7459112" y="2230351"/>
            <a:ext cx="812224" cy="1019320"/>
            <a:chOff x="192897" y="3945468"/>
            <a:chExt cx="812247" cy="1019348"/>
          </a:xfrm>
        </p:grpSpPr>
        <p:sp>
          <p:nvSpPr>
            <p:cNvPr id="667" name="Google Shape;667;p8"/>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8"/>
          <p:cNvGrpSpPr/>
          <p:nvPr/>
        </p:nvGrpSpPr>
        <p:grpSpPr>
          <a:xfrm rot="-238230" flipH="1">
            <a:off x="623332" y="1946525"/>
            <a:ext cx="708517" cy="862670"/>
            <a:chOff x="192897" y="3945468"/>
            <a:chExt cx="812247" cy="1019348"/>
          </a:xfrm>
        </p:grpSpPr>
        <p:sp>
          <p:nvSpPr>
            <p:cNvPr id="697" name="Google Shape;697;p8"/>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8"/>
          <p:cNvGrpSpPr/>
          <p:nvPr/>
        </p:nvGrpSpPr>
        <p:grpSpPr>
          <a:xfrm flipH="1">
            <a:off x="1106764" y="3521982"/>
            <a:ext cx="687744" cy="622242"/>
            <a:chOff x="6916118" y="4006777"/>
            <a:chExt cx="983335" cy="889553"/>
          </a:xfrm>
        </p:grpSpPr>
        <p:sp>
          <p:nvSpPr>
            <p:cNvPr id="727" name="Google Shape;727;p8"/>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8"/>
          <p:cNvGrpSpPr/>
          <p:nvPr/>
        </p:nvGrpSpPr>
        <p:grpSpPr>
          <a:xfrm rot="-8396182" flipH="1">
            <a:off x="6802283" y="3564133"/>
            <a:ext cx="687652" cy="622195"/>
            <a:chOff x="6916118" y="4006777"/>
            <a:chExt cx="983335" cy="889553"/>
          </a:xfrm>
        </p:grpSpPr>
        <p:sp>
          <p:nvSpPr>
            <p:cNvPr id="736" name="Google Shape;736;p8"/>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4"/>
        <p:cNvGrpSpPr/>
        <p:nvPr/>
      </p:nvGrpSpPr>
      <p:grpSpPr>
        <a:xfrm>
          <a:off x="0" y="0"/>
          <a:ext cx="0" cy="0"/>
          <a:chOff x="0" y="0"/>
          <a:chExt cx="0" cy="0"/>
        </a:xfrm>
      </p:grpSpPr>
      <p:sp>
        <p:nvSpPr>
          <p:cNvPr id="745" name="Google Shape;745;p9"/>
          <p:cNvSpPr txBox="1">
            <a:spLocks noGrp="1"/>
          </p:cNvSpPr>
          <p:nvPr>
            <p:ph type="title"/>
          </p:nvPr>
        </p:nvSpPr>
        <p:spPr>
          <a:xfrm>
            <a:off x="5629075" y="1485700"/>
            <a:ext cx="26928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746" name="Google Shape;746;p9"/>
          <p:cNvSpPr txBox="1">
            <a:spLocks noGrp="1"/>
          </p:cNvSpPr>
          <p:nvPr>
            <p:ph type="subTitle" idx="1"/>
          </p:nvPr>
        </p:nvSpPr>
        <p:spPr>
          <a:xfrm>
            <a:off x="5629075" y="2254091"/>
            <a:ext cx="2470500" cy="17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747" name="Google Shape;747;p9"/>
          <p:cNvSpPr/>
          <p:nvPr/>
        </p:nvSpPr>
        <p:spPr>
          <a:xfrm>
            <a:off x="8359021" y="4677750"/>
            <a:ext cx="683980" cy="479694"/>
          </a:xfrm>
          <a:custGeom>
            <a:avLst/>
            <a:gdLst/>
            <a:ahLst/>
            <a:cxnLst/>
            <a:rect l="l" t="t" r="r" b="b"/>
            <a:pathLst>
              <a:path w="13217" h="9269" extrusionOk="0">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7712782" y="3976895"/>
            <a:ext cx="390143" cy="453714"/>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333528" y="4388402"/>
            <a:ext cx="31288" cy="170229"/>
          </a:xfrm>
          <a:custGeom>
            <a:avLst/>
            <a:gdLst/>
            <a:ahLst/>
            <a:cxnLst/>
            <a:rect l="l" t="t" r="r" b="b"/>
            <a:pathLst>
              <a:path w="329" h="1790" extrusionOk="0">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264294" y="4457635"/>
            <a:ext cx="169658" cy="31763"/>
          </a:xfrm>
          <a:custGeom>
            <a:avLst/>
            <a:gdLst/>
            <a:ahLst/>
            <a:cxnLst/>
            <a:rect l="l" t="t" r="r" b="b"/>
            <a:pathLst>
              <a:path w="1784" h="334" extrusionOk="0">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7864015" y="4645269"/>
            <a:ext cx="360144" cy="137134"/>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7557695" y="4466765"/>
            <a:ext cx="306412" cy="243741"/>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7354274" y="4501857"/>
            <a:ext cx="465324" cy="671691"/>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7703104" y="4715169"/>
            <a:ext cx="536649" cy="552626"/>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7626928" y="4677128"/>
            <a:ext cx="286631" cy="530658"/>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7691787" y="4761863"/>
            <a:ext cx="154633" cy="371461"/>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8575770" y="3639001"/>
            <a:ext cx="749198" cy="940919"/>
          </a:xfrm>
          <a:custGeom>
            <a:avLst/>
            <a:gdLst/>
            <a:ahLst/>
            <a:cxnLst/>
            <a:rect l="l" t="t" r="r" b="b"/>
            <a:pathLst>
              <a:path w="7878" h="9894" extrusionOk="0">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8645003" y="3660779"/>
            <a:ext cx="659518" cy="617865"/>
          </a:xfrm>
          <a:custGeom>
            <a:avLst/>
            <a:gdLst/>
            <a:ahLst/>
            <a:cxnLst/>
            <a:rect l="l" t="t" r="r" b="b"/>
            <a:pathLst>
              <a:path w="6935" h="6497" extrusionOk="0">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8593458" y="3949600"/>
            <a:ext cx="525998" cy="615012"/>
          </a:xfrm>
          <a:custGeom>
            <a:avLst/>
            <a:gdLst/>
            <a:ahLst/>
            <a:cxnLst/>
            <a:rect l="l" t="t" r="r" b="b"/>
            <a:pathLst>
              <a:path w="5531" h="6467" extrusionOk="0">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8645003" y="3690450"/>
            <a:ext cx="644017" cy="588193"/>
          </a:xfrm>
          <a:custGeom>
            <a:avLst/>
            <a:gdLst/>
            <a:ahLst/>
            <a:cxnLst/>
            <a:rect l="l" t="t" r="r" b="b"/>
            <a:pathLst>
              <a:path w="6772" h="6185" extrusionOk="0">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645003" y="3949600"/>
            <a:ext cx="509831" cy="552816"/>
          </a:xfrm>
          <a:custGeom>
            <a:avLst/>
            <a:gdLst/>
            <a:ahLst/>
            <a:cxnLst/>
            <a:rect l="l" t="t" r="r" b="b"/>
            <a:pathLst>
              <a:path w="5361" h="5813" extrusionOk="0">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8709957" y="3766626"/>
            <a:ext cx="168042" cy="203514"/>
          </a:xfrm>
          <a:custGeom>
            <a:avLst/>
            <a:gdLst/>
            <a:ahLst/>
            <a:cxnLst/>
            <a:rect l="l" t="t" r="r" b="b"/>
            <a:pathLst>
              <a:path w="1767" h="2140" extrusionOk="0">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45905" y="3786502"/>
            <a:ext cx="167471" cy="203419"/>
          </a:xfrm>
          <a:custGeom>
            <a:avLst/>
            <a:gdLst/>
            <a:ahLst/>
            <a:cxnLst/>
            <a:rect l="l" t="t" r="r" b="b"/>
            <a:pathLst>
              <a:path w="1761" h="2139" extrusionOk="0">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779190" y="3815508"/>
            <a:ext cx="168042" cy="203989"/>
          </a:xfrm>
          <a:custGeom>
            <a:avLst/>
            <a:gdLst/>
            <a:ahLst/>
            <a:cxnLst/>
            <a:rect l="l" t="t" r="r" b="b"/>
            <a:pathLst>
              <a:path w="1767" h="2145" extrusionOk="0">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8817231" y="3840139"/>
            <a:ext cx="168042" cy="201327"/>
          </a:xfrm>
          <a:custGeom>
            <a:avLst/>
            <a:gdLst/>
            <a:ahLst/>
            <a:cxnLst/>
            <a:rect l="l" t="t" r="r" b="b"/>
            <a:pathLst>
              <a:path w="1767" h="2117" extrusionOk="0">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8859646" y="3866958"/>
            <a:ext cx="168042" cy="201327"/>
          </a:xfrm>
          <a:custGeom>
            <a:avLst/>
            <a:gdLst/>
            <a:ahLst/>
            <a:cxnLst/>
            <a:rect l="l" t="t" r="r" b="b"/>
            <a:pathLst>
              <a:path w="1767" h="2117" extrusionOk="0">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8891314" y="3897485"/>
            <a:ext cx="167471" cy="202468"/>
          </a:xfrm>
          <a:custGeom>
            <a:avLst/>
            <a:gdLst/>
            <a:ahLst/>
            <a:cxnLst/>
            <a:rect l="l" t="t" r="r" b="b"/>
            <a:pathLst>
              <a:path w="1761" h="2129" extrusionOk="0">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8928879" y="3920690"/>
            <a:ext cx="170134" cy="201232"/>
          </a:xfrm>
          <a:custGeom>
            <a:avLst/>
            <a:gdLst/>
            <a:ahLst/>
            <a:cxnLst/>
            <a:rect l="l" t="t" r="r" b="b"/>
            <a:pathLst>
              <a:path w="1789" h="2116" extrusionOk="0">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8964827" y="3945321"/>
            <a:ext cx="168042" cy="203419"/>
          </a:xfrm>
          <a:custGeom>
            <a:avLst/>
            <a:gdLst/>
            <a:ahLst/>
            <a:cxnLst/>
            <a:rect l="l" t="t" r="r" b="b"/>
            <a:pathLst>
              <a:path w="1767" h="2139" extrusionOk="0">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8998588" y="3972139"/>
            <a:ext cx="167471" cy="201327"/>
          </a:xfrm>
          <a:custGeom>
            <a:avLst/>
            <a:gdLst/>
            <a:ahLst/>
            <a:cxnLst/>
            <a:rect l="l" t="t" r="r" b="b"/>
            <a:pathLst>
              <a:path w="1761" h="2117" extrusionOk="0">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9034061" y="4002381"/>
            <a:ext cx="168042" cy="202183"/>
          </a:xfrm>
          <a:custGeom>
            <a:avLst/>
            <a:gdLst/>
            <a:ahLst/>
            <a:cxnLst/>
            <a:rect l="l" t="t" r="r" b="b"/>
            <a:pathLst>
              <a:path w="1767" h="2126" extrusionOk="0">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8638536" y="3962154"/>
            <a:ext cx="58106" cy="240318"/>
          </a:xfrm>
          <a:custGeom>
            <a:avLst/>
            <a:gdLst/>
            <a:ahLst/>
            <a:cxnLst/>
            <a:rect l="l" t="t" r="r" b="b"/>
            <a:pathLst>
              <a:path w="611" h="2527" extrusionOk="0">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8649853" y="3956638"/>
            <a:ext cx="60198" cy="237179"/>
          </a:xfrm>
          <a:custGeom>
            <a:avLst/>
            <a:gdLst/>
            <a:ahLst/>
            <a:cxnLst/>
            <a:rect l="l" t="t" r="r" b="b"/>
            <a:pathLst>
              <a:path w="633" h="2494" extrusionOk="0">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8707770" y="4250785"/>
            <a:ext cx="335418" cy="240318"/>
          </a:xfrm>
          <a:custGeom>
            <a:avLst/>
            <a:gdLst/>
            <a:ahLst/>
            <a:cxnLst/>
            <a:rect l="l" t="t" r="r" b="b"/>
            <a:pathLst>
              <a:path w="3527" h="2527" extrusionOk="0">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8645003" y="4244699"/>
            <a:ext cx="348827" cy="262000"/>
          </a:xfrm>
          <a:custGeom>
            <a:avLst/>
            <a:gdLst/>
            <a:ahLst/>
            <a:cxnLst/>
            <a:rect l="l" t="t" r="r" b="b"/>
            <a:pathLst>
              <a:path w="3668" h="2755" extrusionOk="0">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9038816" y="4270566"/>
            <a:ext cx="42510" cy="162050"/>
          </a:xfrm>
          <a:custGeom>
            <a:avLst/>
            <a:gdLst/>
            <a:ahLst/>
            <a:cxnLst/>
            <a:rect l="l" t="t" r="r" b="b"/>
            <a:pathLst>
              <a:path w="447" h="1704" extrusionOk="0">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9007147" y="4246316"/>
            <a:ext cx="42510" cy="162146"/>
          </a:xfrm>
          <a:custGeom>
            <a:avLst/>
            <a:gdLst/>
            <a:ahLst/>
            <a:cxnLst/>
            <a:rect l="l" t="t" r="r" b="b"/>
            <a:pathLst>
              <a:path w="447" h="1705" extrusionOk="0">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8976049" y="4221875"/>
            <a:ext cx="40322" cy="161955"/>
          </a:xfrm>
          <a:custGeom>
            <a:avLst/>
            <a:gdLst/>
            <a:ahLst/>
            <a:cxnLst/>
            <a:rect l="l" t="t" r="r" b="b"/>
            <a:pathLst>
              <a:path w="424" h="1703" extrusionOk="0">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8942288" y="4198099"/>
            <a:ext cx="42985" cy="161004"/>
          </a:xfrm>
          <a:custGeom>
            <a:avLst/>
            <a:gdLst/>
            <a:ahLst/>
            <a:cxnLst/>
            <a:rect l="l" t="t" r="r" b="b"/>
            <a:pathLst>
              <a:path w="452" h="1693" extrusionOk="0">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8911095" y="4173373"/>
            <a:ext cx="42510" cy="163192"/>
          </a:xfrm>
          <a:custGeom>
            <a:avLst/>
            <a:gdLst/>
            <a:ahLst/>
            <a:cxnLst/>
            <a:rect l="l" t="t" r="r" b="b"/>
            <a:pathLst>
              <a:path w="447" h="1716" extrusionOk="0">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8879997" y="4148647"/>
            <a:ext cx="40322" cy="163287"/>
          </a:xfrm>
          <a:custGeom>
            <a:avLst/>
            <a:gdLst/>
            <a:ahLst/>
            <a:cxnLst/>
            <a:rect l="l" t="t" r="r" b="b"/>
            <a:pathLst>
              <a:path w="424" h="1717" extrusionOk="0">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8846237" y="4124016"/>
            <a:ext cx="42510" cy="163762"/>
          </a:xfrm>
          <a:custGeom>
            <a:avLst/>
            <a:gdLst/>
            <a:ahLst/>
            <a:cxnLst/>
            <a:rect l="l" t="t" r="r" b="b"/>
            <a:pathLst>
              <a:path w="447" h="1722" extrusionOk="0">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8815139" y="4099860"/>
            <a:ext cx="42415" cy="163192"/>
          </a:xfrm>
          <a:custGeom>
            <a:avLst/>
            <a:gdLst/>
            <a:ahLst/>
            <a:cxnLst/>
            <a:rect l="l" t="t" r="r" b="b"/>
            <a:pathLst>
              <a:path w="446" h="1716" extrusionOk="0">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8783946" y="4076370"/>
            <a:ext cx="42510" cy="162050"/>
          </a:xfrm>
          <a:custGeom>
            <a:avLst/>
            <a:gdLst/>
            <a:ahLst/>
            <a:cxnLst/>
            <a:rect l="l" t="t" r="r" b="b"/>
            <a:pathLst>
              <a:path w="447" h="1704" extrusionOk="0">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8750185" y="4051739"/>
            <a:ext cx="42510" cy="161955"/>
          </a:xfrm>
          <a:custGeom>
            <a:avLst/>
            <a:gdLst/>
            <a:ahLst/>
            <a:cxnLst/>
            <a:rect l="l" t="t" r="r" b="b"/>
            <a:pathLst>
              <a:path w="447" h="1703" extrusionOk="0">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flipH="1">
            <a:off x="11" y="3824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flipH="1">
            <a:off x="699076" y="-3"/>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flipH="1">
            <a:off x="1762673" y="28809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9"/>
          <p:cNvGrpSpPr/>
          <p:nvPr/>
        </p:nvGrpSpPr>
        <p:grpSpPr>
          <a:xfrm flipH="1">
            <a:off x="608189" y="413738"/>
            <a:ext cx="524069" cy="674181"/>
            <a:chOff x="8020220" y="1258388"/>
            <a:chExt cx="524069" cy="674181"/>
          </a:xfrm>
        </p:grpSpPr>
        <p:sp>
          <p:nvSpPr>
            <p:cNvPr id="790" name="Google Shape;790;p9"/>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9"/>
          <p:cNvSpPr/>
          <p:nvPr/>
        </p:nvSpPr>
        <p:spPr>
          <a:xfrm flipH="1">
            <a:off x="127225" y="1025296"/>
            <a:ext cx="350580" cy="236360"/>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3"/>
        <p:cNvGrpSpPr/>
        <p:nvPr/>
      </p:nvGrpSpPr>
      <p:grpSpPr>
        <a:xfrm>
          <a:off x="0" y="0"/>
          <a:ext cx="0" cy="0"/>
          <a:chOff x="0" y="0"/>
          <a:chExt cx="0" cy="0"/>
        </a:xfrm>
      </p:grpSpPr>
      <p:sp>
        <p:nvSpPr>
          <p:cNvPr id="804" name="Google Shape;804;p11"/>
          <p:cNvSpPr txBox="1">
            <a:spLocks noGrp="1"/>
          </p:cNvSpPr>
          <p:nvPr>
            <p:ph type="title" hasCustomPrompt="1"/>
          </p:nvPr>
        </p:nvSpPr>
        <p:spPr>
          <a:xfrm>
            <a:off x="713100" y="1106125"/>
            <a:ext cx="7717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a:r>
              <a:t>xx%</a:t>
            </a:r>
          </a:p>
        </p:txBody>
      </p:sp>
      <p:sp>
        <p:nvSpPr>
          <p:cNvPr id="805" name="Google Shape;805;p11"/>
          <p:cNvSpPr txBox="1">
            <a:spLocks noGrp="1"/>
          </p:cNvSpPr>
          <p:nvPr>
            <p:ph type="body" idx="1"/>
          </p:nvPr>
        </p:nvSpPr>
        <p:spPr>
          <a:xfrm>
            <a:off x="713100" y="2999825"/>
            <a:ext cx="77178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806" name="Google Shape;806;p11"/>
          <p:cNvSpPr/>
          <p:nvPr/>
        </p:nvSpPr>
        <p:spPr>
          <a:xfrm rot="-405001">
            <a:off x="3069249" y="395344"/>
            <a:ext cx="398905" cy="451146"/>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5149996" y="199452"/>
            <a:ext cx="435193" cy="166908"/>
          </a:xfrm>
          <a:custGeom>
            <a:avLst/>
            <a:gdLst/>
            <a:ahLst/>
            <a:cxnLst/>
            <a:rect l="l" t="t" r="r" b="b"/>
            <a:pathLst>
              <a:path w="6386" h="2449" extrusionOk="0">
                <a:moveTo>
                  <a:pt x="1" y="1"/>
                </a:moveTo>
                <a:lnTo>
                  <a:pt x="3231" y="2415"/>
                </a:lnTo>
                <a:lnTo>
                  <a:pt x="6386" y="2449"/>
                </a:lnTo>
                <a:lnTo>
                  <a:pt x="16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4892057" y="273399"/>
            <a:ext cx="212758" cy="71766"/>
          </a:xfrm>
          <a:custGeom>
            <a:avLst/>
            <a:gdLst/>
            <a:ahLst/>
            <a:cxnLst/>
            <a:rect l="l" t="t" r="r" b="b"/>
            <a:pathLst>
              <a:path w="3122" h="1053" extrusionOk="0">
                <a:moveTo>
                  <a:pt x="841" y="1"/>
                </a:moveTo>
                <a:lnTo>
                  <a:pt x="0" y="312"/>
                </a:lnTo>
                <a:lnTo>
                  <a:pt x="841" y="1052"/>
                </a:lnTo>
                <a:lnTo>
                  <a:pt x="3121" y="1052"/>
                </a:lnTo>
                <a:lnTo>
                  <a:pt x="841" y="1"/>
                </a:ln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4858800" y="321038"/>
            <a:ext cx="933967" cy="136512"/>
          </a:xfrm>
          <a:custGeom>
            <a:avLst/>
            <a:gdLst/>
            <a:ahLst/>
            <a:cxnLst/>
            <a:rect l="l" t="t" r="r" b="b"/>
            <a:pathLst>
              <a:path w="13705" h="2003" extrusionOk="0">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4997550" y="425927"/>
            <a:ext cx="546955" cy="239151"/>
          </a:xfrm>
          <a:custGeom>
            <a:avLst/>
            <a:gdLst/>
            <a:ahLst/>
            <a:cxnLst/>
            <a:rect l="l" t="t" r="r" b="b"/>
            <a:pathLst>
              <a:path w="8026" h="3509" extrusionOk="0">
                <a:moveTo>
                  <a:pt x="4131" y="1"/>
                </a:moveTo>
                <a:lnTo>
                  <a:pt x="0" y="3332"/>
                </a:lnTo>
                <a:lnTo>
                  <a:pt x="1893" y="3508"/>
                </a:lnTo>
                <a:lnTo>
                  <a:pt x="8025" y="211"/>
                </a:lnTo>
                <a:lnTo>
                  <a:pt x="4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879994" y="210902"/>
            <a:ext cx="119872" cy="138829"/>
          </a:xfrm>
          <a:custGeom>
            <a:avLst/>
            <a:gdLst/>
            <a:ahLst/>
            <a:cxnLst/>
            <a:rect l="l" t="t" r="r" b="b"/>
            <a:pathLst>
              <a:path w="1759" h="2037" extrusionOk="0">
                <a:moveTo>
                  <a:pt x="1" y="1"/>
                </a:moveTo>
                <a:lnTo>
                  <a:pt x="287" y="2037"/>
                </a:lnTo>
                <a:lnTo>
                  <a:pt x="1759" y="1725"/>
                </a:lnTo>
                <a:lnTo>
                  <a:pt x="741" y="14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4839855" y="385784"/>
            <a:ext cx="215075" cy="76332"/>
          </a:xfrm>
          <a:custGeom>
            <a:avLst/>
            <a:gdLst/>
            <a:ahLst/>
            <a:cxnLst/>
            <a:rect l="l" t="t" r="r" b="b"/>
            <a:pathLst>
              <a:path w="3156" h="1120" extrusionOk="0">
                <a:moveTo>
                  <a:pt x="842" y="1"/>
                </a:moveTo>
                <a:lnTo>
                  <a:pt x="1" y="800"/>
                </a:lnTo>
                <a:lnTo>
                  <a:pt x="842" y="1120"/>
                </a:lnTo>
                <a:lnTo>
                  <a:pt x="3155" y="34"/>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5088118" y="357160"/>
            <a:ext cx="16696" cy="18947"/>
          </a:xfrm>
          <a:custGeom>
            <a:avLst/>
            <a:gdLst/>
            <a:ahLst/>
            <a:cxnLst/>
            <a:rect l="l" t="t" r="r" b="b"/>
            <a:pathLst>
              <a:path w="245" h="278" extrusionOk="0">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5138002" y="359409"/>
            <a:ext cx="19558" cy="16698"/>
          </a:xfrm>
          <a:custGeom>
            <a:avLst/>
            <a:gdLst/>
            <a:ahLst/>
            <a:cxnLst/>
            <a:rect l="l" t="t" r="r" b="b"/>
            <a:pathLst>
              <a:path w="287" h="245" extrusionOk="0">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5190749" y="359409"/>
            <a:ext cx="18945" cy="16698"/>
          </a:xfrm>
          <a:custGeom>
            <a:avLst/>
            <a:gdLst/>
            <a:ahLst/>
            <a:cxnLst/>
            <a:rect l="l" t="t" r="r" b="b"/>
            <a:pathLst>
              <a:path w="278" h="245" extrusionOk="0">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5243495" y="359409"/>
            <a:ext cx="18945" cy="19015"/>
          </a:xfrm>
          <a:custGeom>
            <a:avLst/>
            <a:gdLst/>
            <a:ahLst/>
            <a:cxnLst/>
            <a:rect l="l" t="t" r="r" b="b"/>
            <a:pathLst>
              <a:path w="278" h="279" extrusionOk="0">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5295629" y="359409"/>
            <a:ext cx="19558" cy="19015"/>
          </a:xfrm>
          <a:custGeom>
            <a:avLst/>
            <a:gdLst/>
            <a:ahLst/>
            <a:cxnLst/>
            <a:rect l="l" t="t" r="r" b="b"/>
            <a:pathLst>
              <a:path w="287" h="279" extrusionOk="0">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5348375" y="359409"/>
            <a:ext cx="19013" cy="19015"/>
          </a:xfrm>
          <a:custGeom>
            <a:avLst/>
            <a:gdLst/>
            <a:ahLst/>
            <a:cxnLst/>
            <a:rect l="l" t="t" r="r" b="b"/>
            <a:pathLst>
              <a:path w="279" h="279" extrusionOk="0">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5401122" y="359409"/>
            <a:ext cx="18945" cy="19015"/>
          </a:xfrm>
          <a:custGeom>
            <a:avLst/>
            <a:gdLst/>
            <a:ahLst/>
            <a:cxnLst/>
            <a:rect l="l" t="t" r="r" b="b"/>
            <a:pathLst>
              <a:path w="278" h="279" extrusionOk="0">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5453255" y="359409"/>
            <a:ext cx="17310" cy="19015"/>
          </a:xfrm>
          <a:custGeom>
            <a:avLst/>
            <a:gdLst/>
            <a:ahLst/>
            <a:cxnLst/>
            <a:rect l="l" t="t" r="r" b="b"/>
            <a:pathLst>
              <a:path w="254" h="279" extrusionOk="0">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5506001" y="359409"/>
            <a:ext cx="16696" cy="19015"/>
          </a:xfrm>
          <a:custGeom>
            <a:avLst/>
            <a:gdLst/>
            <a:ahLst/>
            <a:cxnLst/>
            <a:rect l="l" t="t" r="r" b="b"/>
            <a:pathLst>
              <a:path w="245" h="279" extrusionOk="0">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5556499" y="359409"/>
            <a:ext cx="18945" cy="19015"/>
          </a:xfrm>
          <a:custGeom>
            <a:avLst/>
            <a:gdLst/>
            <a:ahLst/>
            <a:cxnLst/>
            <a:rect l="l" t="t" r="r" b="b"/>
            <a:pathLst>
              <a:path w="278" h="279" extrusionOk="0">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5608632" y="359409"/>
            <a:ext cx="19558" cy="19015"/>
          </a:xfrm>
          <a:custGeom>
            <a:avLst/>
            <a:gdLst/>
            <a:ahLst/>
            <a:cxnLst/>
            <a:rect l="l" t="t" r="r" b="b"/>
            <a:pathLst>
              <a:path w="287" h="279" extrusionOk="0">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5651633" y="359409"/>
            <a:ext cx="33870" cy="21264"/>
          </a:xfrm>
          <a:custGeom>
            <a:avLst/>
            <a:gdLst/>
            <a:ahLst/>
            <a:cxnLst/>
            <a:rect l="l" t="t" r="r" b="b"/>
            <a:pathLst>
              <a:path w="497" h="312" extrusionOk="0">
                <a:moveTo>
                  <a:pt x="1" y="1"/>
                </a:moveTo>
                <a:lnTo>
                  <a:pt x="34" y="312"/>
                </a:lnTo>
                <a:lnTo>
                  <a:pt x="497" y="312"/>
                </a:lnTo>
                <a:lnTo>
                  <a:pt x="354" y="1"/>
                </a:ln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5682573" y="357160"/>
            <a:ext cx="48249" cy="23513"/>
          </a:xfrm>
          <a:custGeom>
            <a:avLst/>
            <a:gdLst/>
            <a:ahLst/>
            <a:cxnLst/>
            <a:rect l="l" t="t" r="r" b="b"/>
            <a:pathLst>
              <a:path w="708" h="345" extrusionOk="0">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flipH="1">
            <a:off x="4259147" y="743964"/>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flipH="1">
            <a:off x="8360763" y="-46428"/>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flipH="1">
            <a:off x="5565522" y="-124606"/>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2362983">
            <a:off x="627287" y="906680"/>
            <a:ext cx="390683" cy="326086"/>
          </a:xfrm>
          <a:custGeom>
            <a:avLst/>
            <a:gdLst/>
            <a:ahLst/>
            <a:cxnLst/>
            <a:rect l="l" t="t" r="r" b="b"/>
            <a:pathLst>
              <a:path w="6798" h="5674" extrusionOk="0">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8024138" y="531602"/>
            <a:ext cx="427404" cy="288155"/>
          </a:xfrm>
          <a:custGeom>
            <a:avLst/>
            <a:gdLst/>
            <a:ahLst/>
            <a:cxnLst/>
            <a:rect l="l" t="t" r="r" b="b"/>
            <a:pathLst>
              <a:path w="7437" h="5014" extrusionOk="0">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7446392" y="149197"/>
            <a:ext cx="306085" cy="189076"/>
          </a:xfrm>
          <a:custGeom>
            <a:avLst/>
            <a:gdLst/>
            <a:ahLst/>
            <a:cxnLst/>
            <a:rect l="l" t="t" r="r" b="b"/>
            <a:pathLst>
              <a:path w="5326" h="3290" extrusionOk="0">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6653547" y="81144"/>
            <a:ext cx="426945" cy="265971"/>
          </a:xfrm>
          <a:custGeom>
            <a:avLst/>
            <a:gdLst/>
            <a:ahLst/>
            <a:cxnLst/>
            <a:rect l="l" t="t" r="r" b="b"/>
            <a:pathLst>
              <a:path w="7429" h="4628" extrusionOk="0">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11"/>
          <p:cNvGrpSpPr/>
          <p:nvPr/>
        </p:nvGrpSpPr>
        <p:grpSpPr>
          <a:xfrm>
            <a:off x="7337395" y="550938"/>
            <a:ext cx="524069" cy="674181"/>
            <a:chOff x="8020220" y="1258388"/>
            <a:chExt cx="524069" cy="674181"/>
          </a:xfrm>
        </p:grpSpPr>
        <p:sp>
          <p:nvSpPr>
            <p:cNvPr id="834" name="Google Shape;834;p11"/>
            <p:cNvSpPr/>
            <p:nvPr/>
          </p:nvSpPr>
          <p:spPr>
            <a:xfrm>
              <a:off x="8020220" y="1258906"/>
              <a:ext cx="524069" cy="527460"/>
            </a:xfrm>
            <a:custGeom>
              <a:avLst/>
              <a:gdLst/>
              <a:ahLst/>
              <a:cxnLst/>
              <a:rect l="l" t="t" r="r" b="b"/>
              <a:pathLst>
                <a:path w="9119" h="9178" extrusionOk="0">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8135275" y="1258388"/>
              <a:ext cx="175054" cy="507633"/>
            </a:xfrm>
            <a:custGeom>
              <a:avLst/>
              <a:gdLst/>
              <a:ahLst/>
              <a:cxnLst/>
              <a:rect l="l" t="t" r="r" b="b"/>
              <a:pathLst>
                <a:path w="3046" h="8833" extrusionOk="0">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8020220" y="1274825"/>
              <a:ext cx="141204" cy="479127"/>
            </a:xfrm>
            <a:custGeom>
              <a:avLst/>
              <a:gdLst/>
              <a:ahLst/>
              <a:cxnLst/>
              <a:rect l="l" t="t" r="r" b="b"/>
              <a:pathLst>
                <a:path w="2457" h="8337" extrusionOk="0">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8213549" y="1379248"/>
              <a:ext cx="314303" cy="407117"/>
            </a:xfrm>
            <a:custGeom>
              <a:avLst/>
              <a:gdLst/>
              <a:ahLst/>
              <a:cxnLst/>
              <a:rect l="l" t="t" r="r" b="b"/>
              <a:pathLst>
                <a:path w="5469" h="7084" extrusionOk="0">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8185561" y="1286894"/>
              <a:ext cx="251891" cy="489300"/>
            </a:xfrm>
            <a:custGeom>
              <a:avLst/>
              <a:gdLst/>
              <a:ahLst/>
              <a:cxnLst/>
              <a:rect l="l" t="t" r="r" b="b"/>
              <a:pathLst>
                <a:path w="4383" h="8514" extrusionOk="0">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099011" y="1751941"/>
              <a:ext cx="44022" cy="76952"/>
            </a:xfrm>
            <a:custGeom>
              <a:avLst/>
              <a:gdLst/>
              <a:ahLst/>
              <a:cxnLst/>
              <a:rect l="l" t="t" r="r" b="b"/>
              <a:pathLst>
                <a:path w="766" h="1339" extrusionOk="0">
                  <a:moveTo>
                    <a:pt x="421" y="1"/>
                  </a:moveTo>
                  <a:lnTo>
                    <a:pt x="0" y="1229"/>
                  </a:lnTo>
                  <a:lnTo>
                    <a:pt x="345" y="1338"/>
                  </a:lnTo>
                  <a:lnTo>
                    <a:pt x="766" y="110"/>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183607" y="1780503"/>
              <a:ext cx="42126" cy="76435"/>
            </a:xfrm>
            <a:custGeom>
              <a:avLst/>
              <a:gdLst/>
              <a:ahLst/>
              <a:cxnLst/>
              <a:rect l="l" t="t" r="r" b="b"/>
              <a:pathLst>
                <a:path w="733" h="1330" extrusionOk="0">
                  <a:moveTo>
                    <a:pt x="421" y="0"/>
                  </a:moveTo>
                  <a:lnTo>
                    <a:pt x="0" y="1220"/>
                  </a:lnTo>
                  <a:lnTo>
                    <a:pt x="345" y="1329"/>
                  </a:lnTo>
                  <a:lnTo>
                    <a:pt x="732" y="101"/>
                  </a:lnTo>
                  <a:lnTo>
                    <a:pt x="421" y="0"/>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8066598" y="1818663"/>
              <a:ext cx="145112" cy="113906"/>
            </a:xfrm>
            <a:custGeom>
              <a:avLst/>
              <a:gdLst/>
              <a:ahLst/>
              <a:cxnLst/>
              <a:rect l="l" t="t" r="r" b="b"/>
              <a:pathLst>
                <a:path w="2525" h="1982" extrusionOk="0">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8074816" y="1826422"/>
              <a:ext cx="140744" cy="60458"/>
            </a:xfrm>
            <a:custGeom>
              <a:avLst/>
              <a:gdLst/>
              <a:ahLst/>
              <a:cxnLst/>
              <a:rect l="l" t="t" r="r" b="b"/>
              <a:pathLst>
                <a:path w="2449" h="1052" extrusionOk="0">
                  <a:moveTo>
                    <a:pt x="102" y="0"/>
                  </a:moveTo>
                  <a:lnTo>
                    <a:pt x="1" y="286"/>
                  </a:lnTo>
                  <a:lnTo>
                    <a:pt x="2348" y="1052"/>
                  </a:lnTo>
                  <a:lnTo>
                    <a:pt x="2449" y="808"/>
                  </a:lnTo>
                  <a:lnTo>
                    <a:pt x="102"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8066598" y="1856881"/>
              <a:ext cx="139307" cy="58562"/>
            </a:xfrm>
            <a:custGeom>
              <a:avLst/>
              <a:gdLst/>
              <a:ahLst/>
              <a:cxnLst/>
              <a:rect l="l" t="t" r="r" b="b"/>
              <a:pathLst>
                <a:path w="2424" h="1019" extrusionOk="0">
                  <a:moveTo>
                    <a:pt x="68" y="0"/>
                  </a:moveTo>
                  <a:lnTo>
                    <a:pt x="1" y="244"/>
                  </a:lnTo>
                  <a:lnTo>
                    <a:pt x="2314" y="1018"/>
                  </a:lnTo>
                  <a:lnTo>
                    <a:pt x="2423" y="774"/>
                  </a:lnTo>
                  <a:lnTo>
                    <a:pt x="68" y="0"/>
                  </a:lnTo>
                  <a:close/>
                </a:path>
              </a:pathLst>
            </a:custGeom>
            <a:solidFill>
              <a:srgbClr val="DBA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1"/>
          <p:cNvGrpSpPr/>
          <p:nvPr/>
        </p:nvGrpSpPr>
        <p:grpSpPr>
          <a:xfrm>
            <a:off x="461063" y="78135"/>
            <a:ext cx="654629" cy="607894"/>
            <a:chOff x="493632" y="1501379"/>
            <a:chExt cx="797356" cy="740432"/>
          </a:xfrm>
        </p:grpSpPr>
        <p:sp>
          <p:nvSpPr>
            <p:cNvPr id="845" name="Google Shape;845;p11"/>
            <p:cNvSpPr/>
            <p:nvPr/>
          </p:nvSpPr>
          <p:spPr>
            <a:xfrm>
              <a:off x="818911" y="1501379"/>
              <a:ext cx="251035" cy="233081"/>
            </a:xfrm>
            <a:custGeom>
              <a:avLst/>
              <a:gdLst/>
              <a:ahLst/>
              <a:cxnLst/>
              <a:rect l="l" t="t" r="r" b="b"/>
              <a:pathLst>
                <a:path w="2377" h="2207" extrusionOk="0">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06094" y="1695068"/>
              <a:ext cx="312922" cy="136448"/>
            </a:xfrm>
            <a:custGeom>
              <a:avLst/>
              <a:gdLst/>
              <a:ahLst/>
              <a:cxnLst/>
              <a:rect l="l" t="t" r="r" b="b"/>
              <a:pathLst>
                <a:path w="2963" h="1292" extrusionOk="0">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493632" y="1746817"/>
              <a:ext cx="508935" cy="494994"/>
            </a:xfrm>
            <a:custGeom>
              <a:avLst/>
              <a:gdLst/>
              <a:ahLst/>
              <a:cxnLst/>
              <a:rect l="l" t="t" r="r" b="b"/>
              <a:pathLst>
                <a:path w="4819" h="4687" extrusionOk="0">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851122" y="1524085"/>
              <a:ext cx="439866" cy="597647"/>
            </a:xfrm>
            <a:custGeom>
              <a:avLst/>
              <a:gdLst/>
              <a:ahLst/>
              <a:cxnLst/>
              <a:rect l="l" t="t" r="r" b="b"/>
              <a:pathLst>
                <a:path w="4165" h="5659" extrusionOk="0">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771915" y="1702144"/>
              <a:ext cx="298031" cy="457503"/>
            </a:xfrm>
            <a:custGeom>
              <a:avLst/>
              <a:gdLst/>
              <a:ahLst/>
              <a:cxnLst/>
              <a:rect l="l" t="t" r="r" b="b"/>
              <a:pathLst>
                <a:path w="2822" h="4332" extrusionOk="0">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843941" y="1799833"/>
              <a:ext cx="168765" cy="289688"/>
            </a:xfrm>
            <a:custGeom>
              <a:avLst/>
              <a:gdLst/>
              <a:ahLst/>
              <a:cxnLst/>
              <a:rect l="l" t="t" r="r" b="b"/>
              <a:pathLst>
                <a:path w="1598" h="2743" extrusionOk="0">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930963" y="1640151"/>
              <a:ext cx="190837" cy="166336"/>
            </a:xfrm>
            <a:custGeom>
              <a:avLst/>
              <a:gdLst/>
              <a:ahLst/>
              <a:cxnLst/>
              <a:rect l="l" t="t" r="r" b="b"/>
              <a:pathLst>
                <a:path w="1807" h="1575" extrusionOk="0">
                  <a:moveTo>
                    <a:pt x="1383" y="1"/>
                  </a:moveTo>
                  <a:lnTo>
                    <a:pt x="1" y="915"/>
                  </a:lnTo>
                  <a:lnTo>
                    <a:pt x="424" y="1575"/>
                  </a:lnTo>
                  <a:lnTo>
                    <a:pt x="1806" y="661"/>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923888" y="1638250"/>
              <a:ext cx="205623" cy="170666"/>
            </a:xfrm>
            <a:custGeom>
              <a:avLst/>
              <a:gdLst/>
              <a:ahLst/>
              <a:cxnLst/>
              <a:rect l="l" t="t" r="r" b="b"/>
              <a:pathLst>
                <a:path w="1947" h="1616" extrusionOk="0">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11"/>
          <p:cNvGrpSpPr/>
          <p:nvPr/>
        </p:nvGrpSpPr>
        <p:grpSpPr>
          <a:xfrm>
            <a:off x="1396533" y="373799"/>
            <a:ext cx="559752" cy="687321"/>
            <a:chOff x="1461451" y="2587509"/>
            <a:chExt cx="762293" cy="936021"/>
          </a:xfrm>
        </p:grpSpPr>
        <p:sp>
          <p:nvSpPr>
            <p:cNvPr id="854" name="Google Shape;854;p11"/>
            <p:cNvSpPr/>
            <p:nvPr/>
          </p:nvSpPr>
          <p:spPr>
            <a:xfrm>
              <a:off x="1461451" y="2587509"/>
              <a:ext cx="762293" cy="936021"/>
            </a:xfrm>
            <a:custGeom>
              <a:avLst/>
              <a:gdLst/>
              <a:ahLst/>
              <a:cxnLst/>
              <a:rect l="l" t="t" r="r" b="b"/>
              <a:pathLst>
                <a:path w="7218" h="8863" extrusionOk="0">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1481095" y="2877831"/>
              <a:ext cx="645488" cy="624155"/>
            </a:xfrm>
            <a:custGeom>
              <a:avLst/>
              <a:gdLst/>
              <a:ahLst/>
              <a:cxnLst/>
              <a:rect l="l" t="t" r="r" b="b"/>
              <a:pathLst>
                <a:path w="6112" h="5910" extrusionOk="0">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1709318" y="2604301"/>
              <a:ext cx="491720" cy="633554"/>
            </a:xfrm>
            <a:custGeom>
              <a:avLst/>
              <a:gdLst/>
              <a:ahLst/>
              <a:cxnLst/>
              <a:rect l="l" t="t" r="r" b="b"/>
              <a:pathLst>
                <a:path w="4656" h="5999" extrusionOk="0">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1498415" y="2877831"/>
              <a:ext cx="628168" cy="596697"/>
            </a:xfrm>
            <a:custGeom>
              <a:avLst/>
              <a:gdLst/>
              <a:ahLst/>
              <a:cxnLst/>
              <a:rect l="l" t="t" r="r" b="b"/>
              <a:pathLst>
                <a:path w="5948" h="5650" extrusionOk="0">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1667602" y="2654360"/>
              <a:ext cx="458981" cy="583495"/>
            </a:xfrm>
            <a:custGeom>
              <a:avLst/>
              <a:gdLst/>
              <a:ahLst/>
              <a:cxnLst/>
              <a:rect l="l" t="t" r="r" b="b"/>
              <a:pathLst>
                <a:path w="4346" h="5525" extrusionOk="0">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1873225" y="3219057"/>
              <a:ext cx="191365" cy="197491"/>
            </a:xfrm>
            <a:custGeom>
              <a:avLst/>
              <a:gdLst/>
              <a:ahLst/>
              <a:cxnLst/>
              <a:rect l="l" t="t" r="r" b="b"/>
              <a:pathLst>
                <a:path w="1812" h="1870" extrusionOk="0">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1841014" y="3195400"/>
              <a:ext cx="191365" cy="196118"/>
            </a:xfrm>
            <a:custGeom>
              <a:avLst/>
              <a:gdLst/>
              <a:ahLst/>
              <a:cxnLst/>
              <a:rect l="l" t="t" r="r" b="b"/>
              <a:pathLst>
                <a:path w="1812" h="1857" extrusionOk="0">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1808908" y="3163189"/>
              <a:ext cx="188936" cy="196223"/>
            </a:xfrm>
            <a:custGeom>
              <a:avLst/>
              <a:gdLst/>
              <a:ahLst/>
              <a:cxnLst/>
              <a:rect l="l" t="t" r="r" b="b"/>
              <a:pathLst>
                <a:path w="1789" h="1858" extrusionOk="0">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1768988" y="3134780"/>
              <a:ext cx="191365" cy="197174"/>
            </a:xfrm>
            <a:custGeom>
              <a:avLst/>
              <a:gdLst/>
              <a:ahLst/>
              <a:cxnLst/>
              <a:rect l="l" t="t" r="r" b="b"/>
              <a:pathLst>
                <a:path w="1812" h="1867" extrusionOk="0">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1729595" y="3103625"/>
              <a:ext cx="191365" cy="196118"/>
            </a:xfrm>
            <a:custGeom>
              <a:avLst/>
              <a:gdLst/>
              <a:ahLst/>
              <a:cxnLst/>
              <a:rect l="l" t="t" r="r" b="b"/>
              <a:pathLst>
                <a:path w="1812" h="1857" extrusionOk="0">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1697490" y="3068457"/>
              <a:ext cx="190732" cy="196751"/>
            </a:xfrm>
            <a:custGeom>
              <a:avLst/>
              <a:gdLst/>
              <a:ahLst/>
              <a:cxnLst/>
              <a:rect l="l" t="t" r="r" b="b"/>
              <a:pathLst>
                <a:path w="1806" h="1863" extrusionOk="0">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1659892" y="3041632"/>
              <a:ext cx="191365" cy="196223"/>
            </a:xfrm>
            <a:custGeom>
              <a:avLst/>
              <a:gdLst/>
              <a:ahLst/>
              <a:cxnLst/>
              <a:rect l="l" t="t" r="r" b="b"/>
              <a:pathLst>
                <a:path w="1812" h="1858" extrusionOk="0">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1627681" y="3012484"/>
              <a:ext cx="189042" cy="195590"/>
            </a:xfrm>
            <a:custGeom>
              <a:avLst/>
              <a:gdLst/>
              <a:ahLst/>
              <a:cxnLst/>
              <a:rect l="l" t="t" r="r" b="b"/>
              <a:pathLst>
                <a:path w="1790" h="1852" extrusionOk="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1593147" y="2982068"/>
              <a:ext cx="190837" cy="196118"/>
            </a:xfrm>
            <a:custGeom>
              <a:avLst/>
              <a:gdLst/>
              <a:ahLst/>
              <a:cxnLst/>
              <a:rect l="l" t="t" r="r" b="b"/>
              <a:pathLst>
                <a:path w="1807" h="1857" extrusionOk="0">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1560408" y="2946900"/>
              <a:ext cx="191365" cy="196223"/>
            </a:xfrm>
            <a:custGeom>
              <a:avLst/>
              <a:gdLst/>
              <a:ahLst/>
              <a:cxnLst/>
              <a:rect l="l" t="t" r="r" b="b"/>
              <a:pathLst>
                <a:path w="1812" h="1858" extrusionOk="0">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2087191" y="2984497"/>
              <a:ext cx="72132" cy="247972"/>
            </a:xfrm>
            <a:custGeom>
              <a:avLst/>
              <a:gdLst/>
              <a:ahLst/>
              <a:cxnLst/>
              <a:rect l="l" t="t" r="r" b="b"/>
              <a:pathLst>
                <a:path w="683" h="2348" extrusionOk="0">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072194" y="2989249"/>
              <a:ext cx="57346" cy="248606"/>
            </a:xfrm>
            <a:custGeom>
              <a:avLst/>
              <a:gdLst/>
              <a:ahLst/>
              <a:cxnLst/>
              <a:rect l="l" t="t" r="r" b="b"/>
              <a:pathLst>
                <a:path w="543" h="2354" extrusionOk="0">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1764130" y="2651403"/>
              <a:ext cx="327919" cy="275959"/>
            </a:xfrm>
            <a:custGeom>
              <a:avLst/>
              <a:gdLst/>
              <a:ahLst/>
              <a:cxnLst/>
              <a:rect l="l" t="t" r="r" b="b"/>
              <a:pathLst>
                <a:path w="3105" h="2613" extrusionOk="0">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1816618" y="2640103"/>
              <a:ext cx="342704" cy="299827"/>
            </a:xfrm>
            <a:custGeom>
              <a:avLst/>
              <a:gdLst/>
              <a:ahLst/>
              <a:cxnLst/>
              <a:rect l="l" t="t" r="r" b="b"/>
              <a:pathLst>
                <a:path w="3245" h="2839" extrusionOk="0">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1714704" y="2708644"/>
              <a:ext cx="37069" cy="171616"/>
            </a:xfrm>
            <a:custGeom>
              <a:avLst/>
              <a:gdLst/>
              <a:ahLst/>
              <a:cxnLst/>
              <a:rect l="l" t="t" r="r" b="b"/>
              <a:pathLst>
                <a:path w="351" h="1625" extrusionOk="0">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1744486" y="2735997"/>
              <a:ext cx="37069" cy="171722"/>
            </a:xfrm>
            <a:custGeom>
              <a:avLst/>
              <a:gdLst/>
              <a:ahLst/>
              <a:cxnLst/>
              <a:rect l="l" t="t" r="r" b="b"/>
              <a:pathLst>
                <a:path w="351" h="1626" extrusionOk="0">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1776697" y="2764828"/>
              <a:ext cx="37069" cy="169715"/>
            </a:xfrm>
            <a:custGeom>
              <a:avLst/>
              <a:gdLst/>
              <a:ahLst/>
              <a:cxnLst/>
              <a:rect l="l" t="t" r="r" b="b"/>
              <a:pathLst>
                <a:path w="351" h="1607" extrusionOk="0">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1806479" y="2793237"/>
              <a:ext cx="37069" cy="168659"/>
            </a:xfrm>
            <a:custGeom>
              <a:avLst/>
              <a:gdLst/>
              <a:ahLst/>
              <a:cxnLst/>
              <a:rect l="l" t="t" r="r" b="b"/>
              <a:pathLst>
                <a:path w="351" h="1597" extrusionOk="0">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1"/>
            <p:cNvSpPr/>
            <p:nvPr/>
          </p:nvSpPr>
          <p:spPr>
            <a:xfrm>
              <a:off x="1838690" y="2820590"/>
              <a:ext cx="37597" cy="171088"/>
            </a:xfrm>
            <a:custGeom>
              <a:avLst/>
              <a:gdLst/>
              <a:ahLst/>
              <a:cxnLst/>
              <a:rect l="l" t="t" r="r" b="b"/>
              <a:pathLst>
                <a:path w="356" h="1620" extrusionOk="0">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1"/>
            <p:cNvSpPr/>
            <p:nvPr/>
          </p:nvSpPr>
          <p:spPr>
            <a:xfrm>
              <a:off x="1868472" y="2848049"/>
              <a:ext cx="37597" cy="171088"/>
            </a:xfrm>
            <a:custGeom>
              <a:avLst/>
              <a:gdLst/>
              <a:ahLst/>
              <a:cxnLst/>
              <a:rect l="l" t="t" r="r" b="b"/>
              <a:pathLst>
                <a:path w="356" h="1620" extrusionOk="0">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p:nvPr/>
          </p:nvSpPr>
          <p:spPr>
            <a:xfrm>
              <a:off x="1900683" y="2876563"/>
              <a:ext cx="37597" cy="170032"/>
            </a:xfrm>
            <a:custGeom>
              <a:avLst/>
              <a:gdLst/>
              <a:ahLst/>
              <a:cxnLst/>
              <a:rect l="l" t="t" r="r" b="b"/>
              <a:pathLst>
                <a:path w="356" h="1610" extrusionOk="0">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1"/>
            <p:cNvSpPr/>
            <p:nvPr/>
          </p:nvSpPr>
          <p:spPr>
            <a:xfrm>
              <a:off x="1930465" y="2904656"/>
              <a:ext cx="37597" cy="169293"/>
            </a:xfrm>
            <a:custGeom>
              <a:avLst/>
              <a:gdLst/>
              <a:ahLst/>
              <a:cxnLst/>
              <a:rect l="l" t="t" r="r" b="b"/>
              <a:pathLst>
                <a:path w="356" h="1603" extrusionOk="0">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1"/>
            <p:cNvSpPr/>
            <p:nvPr/>
          </p:nvSpPr>
          <p:spPr>
            <a:xfrm>
              <a:off x="1962571" y="2932009"/>
              <a:ext cx="37703" cy="171722"/>
            </a:xfrm>
            <a:custGeom>
              <a:avLst/>
              <a:gdLst/>
              <a:ahLst/>
              <a:cxnLst/>
              <a:rect l="l" t="t" r="r" b="b"/>
              <a:pathLst>
                <a:path w="357" h="1626" extrusionOk="0">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1992353" y="2959467"/>
              <a:ext cx="40026" cy="171722"/>
            </a:xfrm>
            <a:custGeom>
              <a:avLst/>
              <a:gdLst/>
              <a:ahLst/>
              <a:cxnLst/>
              <a:rect l="l" t="t" r="r" b="b"/>
              <a:pathLst>
                <a:path w="379" h="1626" extrusionOk="0">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11"/>
          <p:cNvSpPr/>
          <p:nvPr/>
        </p:nvSpPr>
        <p:spPr>
          <a:xfrm rot="-405001">
            <a:off x="1771822" y="4309113"/>
            <a:ext cx="718961" cy="594766"/>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1"/>
          <p:cNvSpPr/>
          <p:nvPr/>
        </p:nvSpPr>
        <p:spPr>
          <a:xfrm rot="-405001">
            <a:off x="127596" y="3114173"/>
            <a:ext cx="473330" cy="483502"/>
          </a:xfrm>
          <a:custGeom>
            <a:avLst/>
            <a:gdLst/>
            <a:ahLst/>
            <a:cxnLst/>
            <a:rect l="l" t="t" r="r" b="b"/>
            <a:pathLst>
              <a:path w="8236" h="8413" extrusionOk="0">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rot="2700000" flipH="1">
            <a:off x="6614971" y="4380934"/>
            <a:ext cx="398900" cy="451140"/>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rot="-6881130" flipH="1">
            <a:off x="5241068" y="4465355"/>
            <a:ext cx="718977" cy="594779"/>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1"/>
          <p:cNvSpPr/>
          <p:nvPr/>
        </p:nvSpPr>
        <p:spPr>
          <a:xfrm rot="1892607" flipH="1">
            <a:off x="8335330" y="4310676"/>
            <a:ext cx="435807" cy="591647"/>
          </a:xfrm>
          <a:custGeom>
            <a:avLst/>
            <a:gdLst/>
            <a:ahLst/>
            <a:cxnLst/>
            <a:rect l="l" t="t" r="r" b="b"/>
            <a:pathLst>
              <a:path w="9785" h="13284" extrusionOk="0">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1"/>
          <p:cNvSpPr/>
          <p:nvPr/>
        </p:nvSpPr>
        <p:spPr>
          <a:xfrm>
            <a:off x="5305549" y="4284857"/>
            <a:ext cx="2252" cy="52"/>
          </a:xfrm>
          <a:custGeom>
            <a:avLst/>
            <a:gdLst/>
            <a:ahLst/>
            <a:cxnLst/>
            <a:rect l="l" t="t" r="r" b="b"/>
            <a:pathLst>
              <a:path w="43" h="1" extrusionOk="0">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5305549" y="4550976"/>
            <a:ext cx="4033" cy="52"/>
          </a:xfrm>
          <a:custGeom>
            <a:avLst/>
            <a:gdLst/>
            <a:ahLst/>
            <a:cxnLst/>
            <a:rect l="l" t="t" r="r" b="b"/>
            <a:pathLst>
              <a:path w="77" h="1" extrusionOk="0">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p:nvPr/>
        </p:nvSpPr>
        <p:spPr>
          <a:xfrm>
            <a:off x="4507759" y="4569863"/>
            <a:ext cx="17" cy="17"/>
          </a:xfrm>
          <a:custGeom>
            <a:avLst/>
            <a:gdLst/>
            <a:ahLst/>
            <a:cxnLst/>
            <a:rect l="l" t="t" r="r" b="b"/>
            <a:pathLst>
              <a:path w="1" h="1" extrusionOk="0">
                <a:moveTo>
                  <a:pt x="1" y="0"/>
                </a:moveTo>
                <a:lnTo>
                  <a:pt x="1" y="0"/>
                </a:lnTo>
                <a:lnTo>
                  <a:pt x="1" y="0"/>
                </a:ln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11"/>
          <p:cNvGrpSpPr/>
          <p:nvPr/>
        </p:nvGrpSpPr>
        <p:grpSpPr>
          <a:xfrm rot="5052332">
            <a:off x="3449672" y="4181095"/>
            <a:ext cx="640398" cy="1163303"/>
            <a:chOff x="192897" y="3945468"/>
            <a:chExt cx="812247" cy="1019348"/>
          </a:xfrm>
        </p:grpSpPr>
        <p:sp>
          <p:nvSpPr>
            <p:cNvPr id="892" name="Google Shape;892;p11"/>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1"/>
          <p:cNvSpPr/>
          <p:nvPr/>
        </p:nvSpPr>
        <p:spPr>
          <a:xfrm>
            <a:off x="7920932" y="4112419"/>
            <a:ext cx="279722" cy="106527"/>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7683018" y="3973757"/>
            <a:ext cx="237989" cy="189340"/>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7525023" y="4001016"/>
            <a:ext cx="361415" cy="52177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7795955" y="4166716"/>
            <a:ext cx="416812" cy="429283"/>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7736790" y="4137166"/>
            <a:ext cx="222625" cy="412218"/>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7787165" y="4202988"/>
            <a:ext cx="120102" cy="28855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7598001" y="4295109"/>
            <a:ext cx="147580" cy="116352"/>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7592535" y="4289495"/>
            <a:ext cx="156369" cy="12809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11"/>
          <p:cNvGrpSpPr/>
          <p:nvPr/>
        </p:nvGrpSpPr>
        <p:grpSpPr>
          <a:xfrm rot="8396182">
            <a:off x="580622" y="4070258"/>
            <a:ext cx="687652" cy="622195"/>
            <a:chOff x="6916118" y="4006777"/>
            <a:chExt cx="983335" cy="889553"/>
          </a:xfrm>
        </p:grpSpPr>
        <p:sp>
          <p:nvSpPr>
            <p:cNvPr id="930" name="Google Shape;930;p11"/>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88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2552"/>
              </a:buClr>
              <a:buSzPts val="2400"/>
              <a:buFont typeface="Passion One"/>
              <a:buNone/>
              <a:defRPr sz="2400">
                <a:solidFill>
                  <a:srgbClr val="232552"/>
                </a:solidFill>
                <a:latin typeface="Passion One"/>
                <a:ea typeface="Passion One"/>
                <a:cs typeface="Passion One"/>
                <a:sym typeface="Passion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32552"/>
              </a:buClr>
              <a:buSzPts val="1800"/>
              <a:buFont typeface="Roboto"/>
              <a:buChar char="●"/>
              <a:defRPr sz="1800">
                <a:solidFill>
                  <a:srgbClr val="232552"/>
                </a:solidFill>
                <a:latin typeface="Roboto"/>
                <a:ea typeface="Roboto"/>
                <a:cs typeface="Roboto"/>
                <a:sym typeface="Roboto"/>
              </a:defRPr>
            </a:lvl1pPr>
            <a:lvl2pPr marL="914400" lvl="1"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2pPr>
            <a:lvl3pPr marL="1371600" lvl="2"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3pPr>
            <a:lvl4pPr marL="1828800" lvl="3"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4pPr>
            <a:lvl5pPr marL="2286000" lvl="4"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5pPr>
            <a:lvl6pPr marL="2743200" lvl="5"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6pPr>
            <a:lvl7pPr marL="3200400" lvl="6"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7pPr>
            <a:lvl8pPr marL="3657600" lvl="7" indent="-317500">
              <a:lnSpc>
                <a:spcPct val="115000"/>
              </a:lnSpc>
              <a:spcBef>
                <a:spcPts val="1600"/>
              </a:spcBef>
              <a:spcAft>
                <a:spcPts val="0"/>
              </a:spcAft>
              <a:buClr>
                <a:srgbClr val="232552"/>
              </a:buClr>
              <a:buSzPts val="1400"/>
              <a:buFont typeface="Roboto"/>
              <a:buChar char="○"/>
              <a:defRPr>
                <a:solidFill>
                  <a:srgbClr val="232552"/>
                </a:solidFill>
                <a:latin typeface="Roboto"/>
                <a:ea typeface="Roboto"/>
                <a:cs typeface="Roboto"/>
                <a:sym typeface="Roboto"/>
              </a:defRPr>
            </a:lvl8pPr>
            <a:lvl9pPr marL="4114800" lvl="8" indent="-317500">
              <a:lnSpc>
                <a:spcPct val="115000"/>
              </a:lnSpc>
              <a:spcBef>
                <a:spcPts val="1600"/>
              </a:spcBef>
              <a:spcAft>
                <a:spcPts val="1600"/>
              </a:spcAft>
              <a:buClr>
                <a:srgbClr val="232552"/>
              </a:buClr>
              <a:buSzPts val="1400"/>
              <a:buFont typeface="Roboto"/>
              <a:buChar char="■"/>
              <a:defRPr>
                <a:solidFill>
                  <a:srgbClr val="23255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6" r:id="rId14"/>
    <p:sldLayoutId id="2147483667" r:id="rId15"/>
    <p:sldLayoutId id="2147483669" r:id="rId16"/>
    <p:sldLayoutId id="2147483670" r:id="rId17"/>
    <p:sldLayoutId id="2147483671" r:id="rId18"/>
    <p:sldLayoutId id="2147483672" r:id="rId19"/>
    <p:sldLayoutId id="2147483673" r:id="rId20"/>
    <p:sldLayoutId id="214748367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prairiecat.inf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railslibraries.org/abou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prairiecat.info/events/prairiecat-delegates-assembly-meeting-2023-10-1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prairiecat.info/events"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prairiecat.info/budget-financ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prairiecat.info/member-directory" TargetMode="External"/><Relationship Id="rId2" Type="http://schemas.openxmlformats.org/officeDocument/2006/relationships/hyperlink" Target="https://support.prairiecat.info/documentation/policies-procedures-documentation-online-catalog-and-patron-servic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ilsos.gov/departments/library/libraries/IPLAR/home.html" TargetMode="External"/><Relationship Id="rId3" Type="http://schemas.openxmlformats.org/officeDocument/2006/relationships/hyperlink" Target="https://railslibraries.org/education/archives?search=director+essentials&amp;category=All&amp;libtype=All&amp;date=&amp;sort_by=created" TargetMode="External"/><Relationship Id="rId7" Type="http://schemas.openxmlformats.org/officeDocument/2006/relationships/hyperlink" Target="https://www.ilsos.gov/departments/library/libraries/librarycertification.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ilsos.gov/departments/library/libraries/library_service_areas.html" TargetMode="External"/><Relationship Id="rId5" Type="http://schemas.openxmlformats.org/officeDocument/2006/relationships/hyperlink" Target="https://foiapac.ilag.gov/" TargetMode="External"/><Relationship Id="rId10" Type="http://schemas.openxmlformats.org/officeDocument/2006/relationships/hyperlink" Target="https://www.ilsos.gov/departments/library/grants/home.html" TargetMode="External"/><Relationship Id="rId4" Type="http://schemas.openxmlformats.org/officeDocument/2006/relationships/hyperlink" Target="https://railslibraries.org/education/archives/101190" TargetMode="External"/><Relationship Id="rId9" Type="http://schemas.openxmlformats.org/officeDocument/2006/relationships/hyperlink" Target="https://www.ilsos.gov/departments/library/grants/schoolpercapgrant.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prairiecat.info/mailing-list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eepurl.com/bW-IL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prairiecat.info/documentation/documentation-support/create-book-page" TargetMode="External"/><Relationship Id="rId2" Type="http://schemas.openxmlformats.org/officeDocument/2006/relationships/hyperlink" Target="https://support.prairiecat.info/mailing-lists"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www.railslibraries.org/" TargetMode="External"/><Relationship Id="rId3" Type="http://schemas.openxmlformats.org/officeDocument/2006/relationships/hyperlink" Target="http://support.prairiecat.info/" TargetMode="External"/><Relationship Id="rId7" Type="http://schemas.openxmlformats.org/officeDocument/2006/relationships/hyperlink" Target="https://prairiecat.talentlms.com/" TargetMode="External"/><Relationship Id="rId12" Type="http://schemas.openxmlformats.org/officeDocument/2006/relationships/hyperlink" Target="https://www.ilsos.gov/departments/library/"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login.microsoftonline.com/" TargetMode="External"/><Relationship Id="rId11" Type="http://schemas.openxmlformats.org/officeDocument/2006/relationships/hyperlink" Target="https://librarylearning.org/" TargetMode="External"/><Relationship Id="rId5" Type="http://schemas.openxmlformats.org/officeDocument/2006/relationships/hyperlink" Target="http://search.prairiecat.info/" TargetMode="External"/><Relationship Id="rId10" Type="http://schemas.openxmlformats.org/officeDocument/2006/relationships/hyperlink" Target="https://railslibraries.org/education" TargetMode="External"/><Relationship Id="rId4" Type="http://schemas.openxmlformats.org/officeDocument/2006/relationships/hyperlink" Target="http://helpdesk.prairiecat.info/" TargetMode="External"/><Relationship Id="rId9" Type="http://schemas.openxmlformats.org/officeDocument/2006/relationships/hyperlink" Target="https://railslibraries.org/deliver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prairiecat.info/member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helpdesk.prairiecat.info/" TargetMode="External"/><Relationship Id="rId2" Type="http://schemas.openxmlformats.org/officeDocument/2006/relationships/hyperlink" Target="https://support.prairiecat.info/statistics-reports"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upport.prairiecat.info/statistics-reports"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prairiecat.info/documentation/documentation-technical-services-cataloging-services-0" TargetMode="External"/><Relationship Id="rId2" Type="http://schemas.openxmlformats.org/officeDocument/2006/relationships/hyperlink" Target="https://support.prairiecat.info/documentation/policies-procedures-documentation-technical-services-cataloging-services-prairiecat-0" TargetMode="External"/><Relationship Id="rId1" Type="http://schemas.openxmlformats.org/officeDocument/2006/relationships/slideLayout" Target="../slideLayouts/slideLayout3.xml"/><Relationship Id="rId4" Type="http://schemas.openxmlformats.org/officeDocument/2006/relationships/hyperlink" Target="https://support.prairiecat.info/form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upport.prairiecat.info/resources" TargetMode="External"/><Relationship Id="rId2" Type="http://schemas.openxmlformats.org/officeDocument/2006/relationships/hyperlink" Target="https://support.prairiecat.info/forms/request-demand-training" TargetMode="External"/><Relationship Id="rId1" Type="http://schemas.openxmlformats.org/officeDocument/2006/relationships/slideLayout" Target="../slideLayouts/slideLayout3.xml"/><Relationship Id="rId4" Type="http://schemas.openxmlformats.org/officeDocument/2006/relationships/hyperlink" Target="https://support.prairiecat.info/overvie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prairiecat.talentlms.com/"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support.prairiecat.info/membership-informa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Carolyn.coulter@prairiecat.org" TargetMode="External"/><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mailto:elizabeth.smith@prairiecat.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prairiecat.info/abou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90" name="Google Shape;2090;p30"/>
          <p:cNvSpPr txBox="1">
            <a:spLocks noGrp="1"/>
          </p:cNvSpPr>
          <p:nvPr>
            <p:ph type="subTitle" idx="1"/>
          </p:nvPr>
        </p:nvSpPr>
        <p:spPr>
          <a:xfrm>
            <a:off x="2197816" y="1529428"/>
            <a:ext cx="4727265" cy="540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Connecting Libraries to Strengthen Communities</a:t>
            </a:r>
          </a:p>
        </p:txBody>
      </p:sp>
      <p:grpSp>
        <p:nvGrpSpPr>
          <p:cNvPr id="2091" name="Google Shape;2091;p30"/>
          <p:cNvGrpSpPr/>
          <p:nvPr/>
        </p:nvGrpSpPr>
        <p:grpSpPr>
          <a:xfrm>
            <a:off x="2607733" y="2569822"/>
            <a:ext cx="4234296" cy="2872842"/>
            <a:chOff x="2607733" y="2569822"/>
            <a:chExt cx="4234296" cy="2872842"/>
          </a:xfrm>
        </p:grpSpPr>
        <p:sp>
          <p:nvSpPr>
            <p:cNvPr id="2092" name="Google Shape;2092;p30"/>
            <p:cNvSpPr/>
            <p:nvPr/>
          </p:nvSpPr>
          <p:spPr>
            <a:xfrm>
              <a:off x="2933511" y="2569822"/>
              <a:ext cx="3105386" cy="2040099"/>
            </a:xfrm>
            <a:custGeom>
              <a:avLst/>
              <a:gdLst/>
              <a:ahLst/>
              <a:cxnLst/>
              <a:rect l="l" t="t" r="r" b="b"/>
              <a:pathLst>
                <a:path w="139898" h="89892" extrusionOk="0">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rot="-405001">
              <a:off x="2646804" y="3591560"/>
              <a:ext cx="713156" cy="706892"/>
            </a:xfrm>
            <a:custGeom>
              <a:avLst/>
              <a:gdLst/>
              <a:ahLst/>
              <a:cxnLst/>
              <a:rect l="l" t="t" r="r" b="b"/>
              <a:pathLst>
                <a:path w="12409" h="12300" extrusionOk="0">
                  <a:moveTo>
                    <a:pt x="9742" y="1"/>
                  </a:moveTo>
                  <a:cubicBezTo>
                    <a:pt x="5645" y="68"/>
                    <a:pt x="2524" y="2558"/>
                    <a:pt x="1" y="6697"/>
                  </a:cubicBezTo>
                  <a:lnTo>
                    <a:pt x="4661" y="12300"/>
                  </a:lnTo>
                  <a:cubicBezTo>
                    <a:pt x="6133" y="8724"/>
                    <a:pt x="9111" y="6975"/>
                    <a:pt x="12409" y="5570"/>
                  </a:cubicBezTo>
                  <a:lnTo>
                    <a:pt x="97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4" name="Google Shape;2094;p30"/>
            <p:cNvGrpSpPr/>
            <p:nvPr/>
          </p:nvGrpSpPr>
          <p:grpSpPr>
            <a:xfrm>
              <a:off x="2737910" y="2887039"/>
              <a:ext cx="977130" cy="993239"/>
              <a:chOff x="2712348" y="3057314"/>
              <a:chExt cx="846073" cy="860096"/>
            </a:xfrm>
          </p:grpSpPr>
          <p:sp>
            <p:nvSpPr>
              <p:cNvPr id="2095" name="Google Shape;2095;p30"/>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0" name="Google Shape;2100;p30"/>
            <p:cNvSpPr/>
            <p:nvPr/>
          </p:nvSpPr>
          <p:spPr>
            <a:xfrm>
              <a:off x="3546295" y="3403916"/>
              <a:ext cx="38218" cy="36321"/>
            </a:xfrm>
            <a:custGeom>
              <a:avLst/>
              <a:gdLst/>
              <a:ahLst/>
              <a:cxnLst/>
              <a:rect l="l" t="t" r="r" b="b"/>
              <a:pathLst>
                <a:path w="665" h="632" extrusionOk="0">
                  <a:moveTo>
                    <a:pt x="320" y="1"/>
                  </a:moveTo>
                  <a:lnTo>
                    <a:pt x="211" y="211"/>
                  </a:lnTo>
                  <a:lnTo>
                    <a:pt x="0" y="278"/>
                  </a:lnTo>
                  <a:lnTo>
                    <a:pt x="177" y="421"/>
                  </a:lnTo>
                  <a:lnTo>
                    <a:pt x="143" y="631"/>
                  </a:lnTo>
                  <a:lnTo>
                    <a:pt x="354" y="522"/>
                  </a:lnTo>
                  <a:lnTo>
                    <a:pt x="564" y="631"/>
                  </a:lnTo>
                  <a:lnTo>
                    <a:pt x="488" y="388"/>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0"/>
            <p:cNvSpPr/>
            <p:nvPr/>
          </p:nvSpPr>
          <p:spPr>
            <a:xfrm>
              <a:off x="4521389" y="2896283"/>
              <a:ext cx="28103" cy="24252"/>
            </a:xfrm>
            <a:custGeom>
              <a:avLst/>
              <a:gdLst/>
              <a:ahLst/>
              <a:cxnLst/>
              <a:rect l="l" t="t" r="r" b="b"/>
              <a:pathLst>
                <a:path w="489" h="422" extrusionOk="0">
                  <a:moveTo>
                    <a:pt x="211" y="1"/>
                  </a:moveTo>
                  <a:cubicBezTo>
                    <a:pt x="102" y="1"/>
                    <a:pt x="1" y="102"/>
                    <a:pt x="1" y="211"/>
                  </a:cubicBezTo>
                  <a:cubicBezTo>
                    <a:pt x="1" y="312"/>
                    <a:pt x="68" y="421"/>
                    <a:pt x="211" y="421"/>
                  </a:cubicBezTo>
                  <a:lnTo>
                    <a:pt x="279" y="421"/>
                  </a:lnTo>
                  <a:cubicBezTo>
                    <a:pt x="388" y="421"/>
                    <a:pt x="489" y="312"/>
                    <a:pt x="489" y="211"/>
                  </a:cubicBezTo>
                  <a:cubicBezTo>
                    <a:pt x="455" y="102"/>
                    <a:pt x="388"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0"/>
            <p:cNvSpPr/>
            <p:nvPr/>
          </p:nvSpPr>
          <p:spPr>
            <a:xfrm>
              <a:off x="3620719" y="3645635"/>
              <a:ext cx="30517" cy="24252"/>
            </a:xfrm>
            <a:custGeom>
              <a:avLst/>
              <a:gdLst/>
              <a:ahLst/>
              <a:cxnLst/>
              <a:rect l="l" t="t" r="r" b="b"/>
              <a:pathLst>
                <a:path w="531" h="422" extrusionOk="0">
                  <a:moveTo>
                    <a:pt x="287" y="1"/>
                  </a:moveTo>
                  <a:cubicBezTo>
                    <a:pt x="1" y="1"/>
                    <a:pt x="1" y="421"/>
                    <a:pt x="287" y="421"/>
                  </a:cubicBezTo>
                  <a:cubicBezTo>
                    <a:pt x="531" y="421"/>
                    <a:pt x="531"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3" name="Google Shape;2103;p30"/>
            <p:cNvGrpSpPr/>
            <p:nvPr/>
          </p:nvGrpSpPr>
          <p:grpSpPr>
            <a:xfrm rot="-1309227">
              <a:off x="5572883" y="3177007"/>
              <a:ext cx="1238421" cy="772764"/>
              <a:chOff x="5673490" y="3603107"/>
              <a:chExt cx="1108137" cy="513954"/>
            </a:xfrm>
          </p:grpSpPr>
          <p:sp>
            <p:nvSpPr>
              <p:cNvPr id="2104" name="Google Shape;2104;p30"/>
              <p:cNvSpPr/>
              <p:nvPr/>
            </p:nvSpPr>
            <p:spPr>
              <a:xfrm>
                <a:off x="6429163" y="3645635"/>
                <a:ext cx="352464" cy="88561"/>
              </a:xfrm>
              <a:custGeom>
                <a:avLst/>
                <a:gdLst/>
                <a:ahLst/>
                <a:cxnLst/>
                <a:rect l="l" t="t" r="r" b="b"/>
                <a:pathLst>
                  <a:path w="6133" h="1541" extrusionOk="0">
                    <a:moveTo>
                      <a:pt x="6133" y="1"/>
                    </a:moveTo>
                    <a:lnTo>
                      <a:pt x="1153" y="421"/>
                    </a:lnTo>
                    <a:lnTo>
                      <a:pt x="0" y="1540"/>
                    </a:lnTo>
                    <a:lnTo>
                      <a:pt x="613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0"/>
              <p:cNvSpPr/>
              <p:nvPr/>
            </p:nvSpPr>
            <p:spPr>
              <a:xfrm>
                <a:off x="6477495" y="3605521"/>
                <a:ext cx="304131" cy="64366"/>
              </a:xfrm>
              <a:custGeom>
                <a:avLst/>
                <a:gdLst/>
                <a:ahLst/>
                <a:cxnLst/>
                <a:rect l="l" t="t" r="r" b="b"/>
                <a:pathLst>
                  <a:path w="5292" h="1120" extrusionOk="0">
                    <a:moveTo>
                      <a:pt x="0" y="0"/>
                    </a:moveTo>
                    <a:lnTo>
                      <a:pt x="312" y="1119"/>
                    </a:lnTo>
                    <a:lnTo>
                      <a:pt x="5292" y="69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a:off x="6429163" y="3645635"/>
                <a:ext cx="352464" cy="88561"/>
              </a:xfrm>
              <a:custGeom>
                <a:avLst/>
                <a:gdLst/>
                <a:ahLst/>
                <a:cxnLst/>
                <a:rect l="l" t="t" r="r" b="b"/>
                <a:pathLst>
                  <a:path w="6133" h="1541" extrusionOk="0">
                    <a:moveTo>
                      <a:pt x="6133" y="1"/>
                    </a:moveTo>
                    <a:lnTo>
                      <a:pt x="1262" y="1052"/>
                    </a:lnTo>
                    <a:lnTo>
                      <a:pt x="0" y="1540"/>
                    </a:lnTo>
                    <a:lnTo>
                      <a:pt x="0" y="1540"/>
                    </a:lnTo>
                    <a:lnTo>
                      <a:pt x="1430" y="1439"/>
                    </a:lnTo>
                    <a:lnTo>
                      <a:pt x="6133"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0"/>
              <p:cNvSpPr/>
              <p:nvPr/>
            </p:nvSpPr>
            <p:spPr>
              <a:xfrm>
                <a:off x="6501633" y="3645635"/>
                <a:ext cx="279994" cy="141261"/>
              </a:xfrm>
              <a:custGeom>
                <a:avLst/>
                <a:gdLst/>
                <a:ahLst/>
                <a:cxnLst/>
                <a:rect l="l" t="t" r="r" b="b"/>
                <a:pathLst>
                  <a:path w="4872" h="2458" extrusionOk="0">
                    <a:moveTo>
                      <a:pt x="4872" y="1"/>
                    </a:moveTo>
                    <a:lnTo>
                      <a:pt x="1" y="1052"/>
                    </a:lnTo>
                    <a:lnTo>
                      <a:pt x="522" y="2457"/>
                    </a:lnTo>
                    <a:lnTo>
                      <a:pt x="48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0"/>
              <p:cNvSpPr/>
              <p:nvPr/>
            </p:nvSpPr>
            <p:spPr>
              <a:xfrm>
                <a:off x="5673490" y="3603107"/>
                <a:ext cx="751363" cy="513954"/>
              </a:xfrm>
              <a:custGeom>
                <a:avLst/>
                <a:gdLst/>
                <a:ahLst/>
                <a:cxnLst/>
                <a:rect l="l" t="t" r="r" b="b"/>
                <a:pathLst>
                  <a:path w="13074" h="8943" extrusionOk="0">
                    <a:moveTo>
                      <a:pt x="9431" y="0"/>
                    </a:moveTo>
                    <a:lnTo>
                      <a:pt x="9464" y="143"/>
                    </a:lnTo>
                    <a:lnTo>
                      <a:pt x="9784" y="143"/>
                    </a:lnTo>
                    <a:cubicBezTo>
                      <a:pt x="9885" y="143"/>
                      <a:pt x="10028" y="143"/>
                      <a:pt x="10129" y="177"/>
                    </a:cubicBezTo>
                    <a:lnTo>
                      <a:pt x="10163" y="42"/>
                    </a:lnTo>
                    <a:cubicBezTo>
                      <a:pt x="10028" y="0"/>
                      <a:pt x="9919" y="0"/>
                      <a:pt x="9784" y="0"/>
                    </a:cubicBezTo>
                    <a:close/>
                    <a:moveTo>
                      <a:pt x="8733" y="177"/>
                    </a:moveTo>
                    <a:cubicBezTo>
                      <a:pt x="8522" y="253"/>
                      <a:pt x="8312" y="387"/>
                      <a:pt x="8102" y="530"/>
                    </a:cubicBezTo>
                    <a:lnTo>
                      <a:pt x="8203" y="631"/>
                    </a:lnTo>
                    <a:cubicBezTo>
                      <a:pt x="8379" y="497"/>
                      <a:pt x="8590" y="387"/>
                      <a:pt x="8800" y="320"/>
                    </a:cubicBezTo>
                    <a:lnTo>
                      <a:pt x="8733" y="177"/>
                    </a:lnTo>
                    <a:close/>
                    <a:moveTo>
                      <a:pt x="10836" y="354"/>
                    </a:moveTo>
                    <a:lnTo>
                      <a:pt x="10726" y="463"/>
                    </a:lnTo>
                    <a:cubicBezTo>
                      <a:pt x="10869" y="598"/>
                      <a:pt x="10970" y="808"/>
                      <a:pt x="11046" y="1018"/>
                    </a:cubicBezTo>
                    <a:lnTo>
                      <a:pt x="11181" y="985"/>
                    </a:lnTo>
                    <a:cubicBezTo>
                      <a:pt x="11113" y="741"/>
                      <a:pt x="11004" y="530"/>
                      <a:pt x="10836" y="354"/>
                    </a:cubicBezTo>
                    <a:close/>
                    <a:moveTo>
                      <a:pt x="7681" y="1128"/>
                    </a:moveTo>
                    <a:cubicBezTo>
                      <a:pt x="7681" y="1195"/>
                      <a:pt x="7639" y="1262"/>
                      <a:pt x="7639" y="1372"/>
                    </a:cubicBezTo>
                    <a:cubicBezTo>
                      <a:pt x="7639" y="1548"/>
                      <a:pt x="7715" y="1725"/>
                      <a:pt x="7782" y="1860"/>
                    </a:cubicBezTo>
                    <a:lnTo>
                      <a:pt x="7891" y="1792"/>
                    </a:lnTo>
                    <a:cubicBezTo>
                      <a:pt x="7849" y="1649"/>
                      <a:pt x="7782" y="1515"/>
                      <a:pt x="7782" y="1372"/>
                    </a:cubicBezTo>
                    <a:cubicBezTo>
                      <a:pt x="7782" y="1304"/>
                      <a:pt x="7816" y="1229"/>
                      <a:pt x="7816" y="1161"/>
                    </a:cubicBezTo>
                    <a:lnTo>
                      <a:pt x="7681" y="1128"/>
                    </a:lnTo>
                    <a:close/>
                    <a:moveTo>
                      <a:pt x="11046" y="1683"/>
                    </a:moveTo>
                    <a:cubicBezTo>
                      <a:pt x="10970" y="1893"/>
                      <a:pt x="10869" y="2103"/>
                      <a:pt x="10726" y="2280"/>
                    </a:cubicBezTo>
                    <a:lnTo>
                      <a:pt x="10836" y="2356"/>
                    </a:lnTo>
                    <a:cubicBezTo>
                      <a:pt x="10970" y="2179"/>
                      <a:pt x="11113" y="1935"/>
                      <a:pt x="11147" y="1725"/>
                    </a:cubicBezTo>
                    <a:lnTo>
                      <a:pt x="11046" y="1683"/>
                    </a:lnTo>
                    <a:close/>
                    <a:moveTo>
                      <a:pt x="8346" y="2280"/>
                    </a:moveTo>
                    <a:lnTo>
                      <a:pt x="8270" y="2390"/>
                    </a:lnTo>
                    <a:cubicBezTo>
                      <a:pt x="8480" y="2524"/>
                      <a:pt x="8691" y="2633"/>
                      <a:pt x="8901" y="2701"/>
                    </a:cubicBezTo>
                    <a:lnTo>
                      <a:pt x="8977" y="2566"/>
                    </a:lnTo>
                    <a:lnTo>
                      <a:pt x="8943" y="2566"/>
                    </a:lnTo>
                    <a:cubicBezTo>
                      <a:pt x="8733" y="2490"/>
                      <a:pt x="8556" y="2390"/>
                      <a:pt x="8346" y="2280"/>
                    </a:cubicBezTo>
                    <a:close/>
                    <a:moveTo>
                      <a:pt x="13006" y="2356"/>
                    </a:moveTo>
                    <a:cubicBezTo>
                      <a:pt x="12796" y="2457"/>
                      <a:pt x="12585" y="2524"/>
                      <a:pt x="12375" y="2600"/>
                    </a:cubicBezTo>
                    <a:lnTo>
                      <a:pt x="12409" y="2734"/>
                    </a:lnTo>
                    <a:cubicBezTo>
                      <a:pt x="12619" y="2667"/>
                      <a:pt x="12863" y="2566"/>
                      <a:pt x="13073" y="2457"/>
                    </a:cubicBezTo>
                    <a:lnTo>
                      <a:pt x="13006" y="2356"/>
                    </a:lnTo>
                    <a:close/>
                    <a:moveTo>
                      <a:pt x="11711" y="2776"/>
                    </a:moveTo>
                    <a:cubicBezTo>
                      <a:pt x="11467" y="2810"/>
                      <a:pt x="11256" y="2844"/>
                      <a:pt x="11004" y="2877"/>
                    </a:cubicBezTo>
                    <a:lnTo>
                      <a:pt x="11004" y="3020"/>
                    </a:lnTo>
                    <a:cubicBezTo>
                      <a:pt x="11256" y="2987"/>
                      <a:pt x="11500" y="2945"/>
                      <a:pt x="11711" y="2911"/>
                    </a:cubicBezTo>
                    <a:lnTo>
                      <a:pt x="11711" y="2776"/>
                    </a:lnTo>
                    <a:close/>
                    <a:moveTo>
                      <a:pt x="4106" y="3020"/>
                    </a:moveTo>
                    <a:lnTo>
                      <a:pt x="4106" y="3155"/>
                    </a:lnTo>
                    <a:lnTo>
                      <a:pt x="4804" y="3155"/>
                    </a:lnTo>
                    <a:lnTo>
                      <a:pt x="4804" y="3020"/>
                    </a:lnTo>
                    <a:close/>
                    <a:moveTo>
                      <a:pt x="10238" y="2734"/>
                    </a:moveTo>
                    <a:cubicBezTo>
                      <a:pt x="10194" y="2770"/>
                      <a:pt x="10148" y="2804"/>
                      <a:pt x="10101" y="2835"/>
                    </a:cubicBezTo>
                    <a:lnTo>
                      <a:pt x="10101" y="2835"/>
                    </a:lnTo>
                    <a:cubicBezTo>
                      <a:pt x="9946" y="2823"/>
                      <a:pt x="9786" y="2800"/>
                      <a:pt x="9641" y="2776"/>
                    </a:cubicBezTo>
                    <a:lnTo>
                      <a:pt x="9607" y="2911"/>
                    </a:lnTo>
                    <a:cubicBezTo>
                      <a:pt x="9707" y="2925"/>
                      <a:pt x="9800" y="2940"/>
                      <a:pt x="9893" y="2953"/>
                    </a:cubicBezTo>
                    <a:lnTo>
                      <a:pt x="9893" y="2953"/>
                    </a:lnTo>
                    <a:cubicBezTo>
                      <a:pt x="9810" y="2993"/>
                      <a:pt x="9726" y="3027"/>
                      <a:pt x="9641" y="3054"/>
                    </a:cubicBezTo>
                    <a:lnTo>
                      <a:pt x="9675" y="3197"/>
                    </a:lnTo>
                    <a:cubicBezTo>
                      <a:pt x="9839" y="3146"/>
                      <a:pt x="9988" y="3068"/>
                      <a:pt x="10122" y="2979"/>
                    </a:cubicBezTo>
                    <a:lnTo>
                      <a:pt x="10122" y="2979"/>
                    </a:lnTo>
                    <a:cubicBezTo>
                      <a:pt x="10182" y="2984"/>
                      <a:pt x="10243" y="2987"/>
                      <a:pt x="10306" y="2987"/>
                    </a:cubicBezTo>
                    <a:lnTo>
                      <a:pt x="10306" y="2844"/>
                    </a:lnTo>
                    <a:lnTo>
                      <a:pt x="10238" y="2734"/>
                    </a:lnTo>
                    <a:close/>
                    <a:moveTo>
                      <a:pt x="5502" y="3088"/>
                    </a:moveTo>
                    <a:lnTo>
                      <a:pt x="5502" y="3231"/>
                    </a:lnTo>
                    <a:cubicBezTo>
                      <a:pt x="5713" y="3231"/>
                      <a:pt x="5957" y="3264"/>
                      <a:pt x="6209" y="3298"/>
                    </a:cubicBezTo>
                    <a:lnTo>
                      <a:pt x="6209" y="3155"/>
                    </a:lnTo>
                    <a:cubicBezTo>
                      <a:pt x="5999" y="3121"/>
                      <a:pt x="5746" y="3088"/>
                      <a:pt x="5502" y="3088"/>
                    </a:cubicBezTo>
                    <a:close/>
                    <a:moveTo>
                      <a:pt x="3399" y="3121"/>
                    </a:moveTo>
                    <a:cubicBezTo>
                      <a:pt x="3155" y="3155"/>
                      <a:pt x="2945" y="3231"/>
                      <a:pt x="2735" y="3332"/>
                    </a:cubicBezTo>
                    <a:lnTo>
                      <a:pt x="2768" y="3475"/>
                    </a:lnTo>
                    <a:cubicBezTo>
                      <a:pt x="2979" y="3365"/>
                      <a:pt x="3189" y="3298"/>
                      <a:pt x="3433" y="3264"/>
                    </a:cubicBezTo>
                    <a:lnTo>
                      <a:pt x="3399" y="3121"/>
                    </a:lnTo>
                    <a:close/>
                    <a:moveTo>
                      <a:pt x="6907" y="3264"/>
                    </a:moveTo>
                    <a:lnTo>
                      <a:pt x="6873" y="3407"/>
                    </a:lnTo>
                    <a:cubicBezTo>
                      <a:pt x="6941" y="3407"/>
                      <a:pt x="7008" y="3407"/>
                      <a:pt x="7084" y="3441"/>
                    </a:cubicBezTo>
                    <a:cubicBezTo>
                      <a:pt x="7260" y="3441"/>
                      <a:pt x="7429" y="3475"/>
                      <a:pt x="7605" y="3475"/>
                    </a:cubicBezTo>
                    <a:lnTo>
                      <a:pt x="7605" y="3332"/>
                    </a:lnTo>
                    <a:cubicBezTo>
                      <a:pt x="7429" y="3332"/>
                      <a:pt x="7260" y="3298"/>
                      <a:pt x="7117" y="3298"/>
                    </a:cubicBezTo>
                    <a:cubicBezTo>
                      <a:pt x="7050" y="3264"/>
                      <a:pt x="6974" y="3264"/>
                      <a:pt x="6907" y="3264"/>
                    </a:cubicBezTo>
                    <a:close/>
                    <a:moveTo>
                      <a:pt x="8977" y="3264"/>
                    </a:moveTo>
                    <a:cubicBezTo>
                      <a:pt x="8766" y="3298"/>
                      <a:pt x="8522" y="3332"/>
                      <a:pt x="8312" y="3332"/>
                    </a:cubicBezTo>
                    <a:lnTo>
                      <a:pt x="8312" y="3475"/>
                    </a:lnTo>
                    <a:cubicBezTo>
                      <a:pt x="8556" y="3475"/>
                      <a:pt x="8766" y="3441"/>
                      <a:pt x="9010" y="3407"/>
                    </a:cubicBezTo>
                    <a:lnTo>
                      <a:pt x="8977" y="3264"/>
                    </a:lnTo>
                    <a:close/>
                    <a:moveTo>
                      <a:pt x="2104" y="3651"/>
                    </a:moveTo>
                    <a:cubicBezTo>
                      <a:pt x="1893" y="3786"/>
                      <a:pt x="1683" y="3929"/>
                      <a:pt x="1506" y="4072"/>
                    </a:cubicBezTo>
                    <a:lnTo>
                      <a:pt x="1616" y="4173"/>
                    </a:lnTo>
                    <a:cubicBezTo>
                      <a:pt x="1792" y="4038"/>
                      <a:pt x="1961" y="3895"/>
                      <a:pt x="2171" y="3752"/>
                    </a:cubicBezTo>
                    <a:lnTo>
                      <a:pt x="2104" y="3651"/>
                    </a:lnTo>
                    <a:close/>
                    <a:moveTo>
                      <a:pt x="1018" y="4560"/>
                    </a:moveTo>
                    <a:cubicBezTo>
                      <a:pt x="842" y="4770"/>
                      <a:pt x="699" y="4947"/>
                      <a:pt x="598" y="5157"/>
                    </a:cubicBezTo>
                    <a:lnTo>
                      <a:pt x="699" y="5224"/>
                    </a:lnTo>
                    <a:cubicBezTo>
                      <a:pt x="842" y="5014"/>
                      <a:pt x="985" y="4837"/>
                      <a:pt x="1119" y="4669"/>
                    </a:cubicBezTo>
                    <a:lnTo>
                      <a:pt x="1018" y="4560"/>
                    </a:lnTo>
                    <a:close/>
                    <a:moveTo>
                      <a:pt x="278" y="5788"/>
                    </a:moveTo>
                    <a:cubicBezTo>
                      <a:pt x="211" y="6032"/>
                      <a:pt x="144" y="6242"/>
                      <a:pt x="110" y="6486"/>
                    </a:cubicBezTo>
                    <a:lnTo>
                      <a:pt x="245" y="6520"/>
                    </a:lnTo>
                    <a:cubicBezTo>
                      <a:pt x="278" y="6276"/>
                      <a:pt x="354" y="6066"/>
                      <a:pt x="421" y="5855"/>
                    </a:cubicBezTo>
                    <a:lnTo>
                      <a:pt x="278" y="5788"/>
                    </a:lnTo>
                    <a:close/>
                    <a:moveTo>
                      <a:pt x="1" y="7193"/>
                    </a:moveTo>
                    <a:lnTo>
                      <a:pt x="1" y="7361"/>
                    </a:lnTo>
                    <a:cubicBezTo>
                      <a:pt x="1" y="7538"/>
                      <a:pt x="1" y="7714"/>
                      <a:pt x="34" y="7891"/>
                    </a:cubicBezTo>
                    <a:lnTo>
                      <a:pt x="177" y="7891"/>
                    </a:lnTo>
                    <a:cubicBezTo>
                      <a:pt x="144" y="7714"/>
                      <a:pt x="144" y="7538"/>
                      <a:pt x="144" y="7361"/>
                    </a:cubicBezTo>
                    <a:lnTo>
                      <a:pt x="144" y="7193"/>
                    </a:lnTo>
                    <a:close/>
                    <a:moveTo>
                      <a:pt x="320" y="8556"/>
                    </a:moveTo>
                    <a:lnTo>
                      <a:pt x="177" y="8589"/>
                    </a:lnTo>
                    <a:cubicBezTo>
                      <a:pt x="211" y="8699"/>
                      <a:pt x="245" y="8833"/>
                      <a:pt x="278" y="8943"/>
                    </a:cubicBezTo>
                    <a:lnTo>
                      <a:pt x="421" y="8875"/>
                    </a:lnTo>
                    <a:cubicBezTo>
                      <a:pt x="388" y="8766"/>
                      <a:pt x="354" y="8665"/>
                      <a:pt x="320" y="8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30"/>
            <p:cNvSpPr/>
            <p:nvPr/>
          </p:nvSpPr>
          <p:spPr>
            <a:xfrm>
              <a:off x="4781038" y="3017143"/>
              <a:ext cx="38218" cy="36321"/>
            </a:xfrm>
            <a:custGeom>
              <a:avLst/>
              <a:gdLst/>
              <a:ahLst/>
              <a:cxnLst/>
              <a:rect l="l" t="t" r="r" b="b"/>
              <a:pathLst>
                <a:path w="665" h="632" extrusionOk="0">
                  <a:moveTo>
                    <a:pt x="320" y="1"/>
                  </a:moveTo>
                  <a:lnTo>
                    <a:pt x="244" y="211"/>
                  </a:lnTo>
                  <a:lnTo>
                    <a:pt x="0" y="245"/>
                  </a:lnTo>
                  <a:lnTo>
                    <a:pt x="177" y="388"/>
                  </a:lnTo>
                  <a:lnTo>
                    <a:pt x="143" y="632"/>
                  </a:lnTo>
                  <a:lnTo>
                    <a:pt x="143" y="632"/>
                  </a:lnTo>
                  <a:lnTo>
                    <a:pt x="354" y="489"/>
                  </a:lnTo>
                  <a:lnTo>
                    <a:pt x="564" y="598"/>
                  </a:lnTo>
                  <a:lnTo>
                    <a:pt x="530" y="388"/>
                  </a:lnTo>
                  <a:lnTo>
                    <a:pt x="665" y="211"/>
                  </a:lnTo>
                  <a:lnTo>
                    <a:pt x="421" y="177"/>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0"/>
            <p:cNvSpPr/>
            <p:nvPr/>
          </p:nvSpPr>
          <p:spPr>
            <a:xfrm>
              <a:off x="4398633" y="3359434"/>
              <a:ext cx="38218" cy="36321"/>
            </a:xfrm>
            <a:custGeom>
              <a:avLst/>
              <a:gdLst/>
              <a:ahLst/>
              <a:cxnLst/>
              <a:rect l="l" t="t" r="r" b="b"/>
              <a:pathLst>
                <a:path w="665" h="632" extrusionOk="0">
                  <a:moveTo>
                    <a:pt x="312" y="1"/>
                  </a:moveTo>
                  <a:lnTo>
                    <a:pt x="244" y="211"/>
                  </a:lnTo>
                  <a:lnTo>
                    <a:pt x="0" y="245"/>
                  </a:lnTo>
                  <a:lnTo>
                    <a:pt x="169" y="388"/>
                  </a:lnTo>
                  <a:lnTo>
                    <a:pt x="169" y="632"/>
                  </a:lnTo>
                  <a:lnTo>
                    <a:pt x="345" y="497"/>
                  </a:lnTo>
                  <a:lnTo>
                    <a:pt x="555" y="598"/>
                  </a:lnTo>
                  <a:lnTo>
                    <a:pt x="522" y="388"/>
                  </a:lnTo>
                  <a:lnTo>
                    <a:pt x="665" y="211"/>
                  </a:lnTo>
                  <a:lnTo>
                    <a:pt x="455" y="177"/>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0"/>
            <p:cNvSpPr/>
            <p:nvPr/>
          </p:nvSpPr>
          <p:spPr>
            <a:xfrm>
              <a:off x="4632133" y="3214380"/>
              <a:ext cx="29999" cy="24252"/>
            </a:xfrm>
            <a:custGeom>
              <a:avLst/>
              <a:gdLst/>
              <a:ahLst/>
              <a:cxnLst/>
              <a:rect l="l" t="t" r="r" b="b"/>
              <a:pathLst>
                <a:path w="522" h="422" extrusionOk="0">
                  <a:moveTo>
                    <a:pt x="244" y="1"/>
                  </a:moveTo>
                  <a:cubicBezTo>
                    <a:pt x="0" y="1"/>
                    <a:pt x="0" y="422"/>
                    <a:pt x="244" y="422"/>
                  </a:cubicBezTo>
                  <a:cubicBezTo>
                    <a:pt x="522" y="422"/>
                    <a:pt x="522"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0"/>
            <p:cNvSpPr/>
            <p:nvPr/>
          </p:nvSpPr>
          <p:spPr>
            <a:xfrm>
              <a:off x="3908874" y="3534948"/>
              <a:ext cx="30517" cy="24195"/>
            </a:xfrm>
            <a:custGeom>
              <a:avLst/>
              <a:gdLst/>
              <a:ahLst/>
              <a:cxnLst/>
              <a:rect l="l" t="t" r="r" b="b"/>
              <a:pathLst>
                <a:path w="531" h="421" extrusionOk="0">
                  <a:moveTo>
                    <a:pt x="245" y="0"/>
                  </a:moveTo>
                  <a:cubicBezTo>
                    <a:pt x="1" y="0"/>
                    <a:pt x="1" y="421"/>
                    <a:pt x="245" y="421"/>
                  </a:cubicBezTo>
                  <a:cubicBezTo>
                    <a:pt x="531" y="421"/>
                    <a:pt x="531" y="0"/>
                    <a:pt x="2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0"/>
            <p:cNvSpPr/>
            <p:nvPr/>
          </p:nvSpPr>
          <p:spPr>
            <a:xfrm>
              <a:off x="4851611" y="2940765"/>
              <a:ext cx="36321" cy="38275"/>
            </a:xfrm>
            <a:custGeom>
              <a:avLst/>
              <a:gdLst/>
              <a:ahLst/>
              <a:cxnLst/>
              <a:rect l="l" t="t" r="r" b="b"/>
              <a:pathLst>
                <a:path w="632" h="666" extrusionOk="0">
                  <a:moveTo>
                    <a:pt x="388" y="1"/>
                  </a:moveTo>
                  <a:lnTo>
                    <a:pt x="211" y="169"/>
                  </a:lnTo>
                  <a:lnTo>
                    <a:pt x="1" y="135"/>
                  </a:lnTo>
                  <a:lnTo>
                    <a:pt x="110" y="312"/>
                  </a:lnTo>
                  <a:lnTo>
                    <a:pt x="1" y="522"/>
                  </a:lnTo>
                  <a:lnTo>
                    <a:pt x="1" y="522"/>
                  </a:lnTo>
                  <a:lnTo>
                    <a:pt x="211" y="489"/>
                  </a:lnTo>
                  <a:lnTo>
                    <a:pt x="388" y="665"/>
                  </a:lnTo>
                  <a:lnTo>
                    <a:pt x="421" y="421"/>
                  </a:lnTo>
                  <a:lnTo>
                    <a:pt x="632" y="312"/>
                  </a:lnTo>
                  <a:lnTo>
                    <a:pt x="421" y="245"/>
                  </a:lnTo>
                  <a:lnTo>
                    <a:pt x="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0"/>
            <p:cNvSpPr/>
            <p:nvPr/>
          </p:nvSpPr>
          <p:spPr>
            <a:xfrm>
              <a:off x="5246603" y="3573108"/>
              <a:ext cx="36321" cy="36321"/>
            </a:xfrm>
            <a:custGeom>
              <a:avLst/>
              <a:gdLst/>
              <a:ahLst/>
              <a:cxnLst/>
              <a:rect l="l" t="t" r="r" b="b"/>
              <a:pathLst>
                <a:path w="632" h="632" extrusionOk="0">
                  <a:moveTo>
                    <a:pt x="387" y="1"/>
                  </a:moveTo>
                  <a:lnTo>
                    <a:pt x="244" y="144"/>
                  </a:lnTo>
                  <a:lnTo>
                    <a:pt x="0" y="102"/>
                  </a:lnTo>
                  <a:lnTo>
                    <a:pt x="101" y="312"/>
                  </a:lnTo>
                  <a:lnTo>
                    <a:pt x="0" y="522"/>
                  </a:lnTo>
                  <a:lnTo>
                    <a:pt x="0" y="522"/>
                  </a:lnTo>
                  <a:lnTo>
                    <a:pt x="244" y="489"/>
                  </a:lnTo>
                  <a:lnTo>
                    <a:pt x="387" y="632"/>
                  </a:lnTo>
                  <a:lnTo>
                    <a:pt x="421" y="421"/>
                  </a:lnTo>
                  <a:lnTo>
                    <a:pt x="631" y="312"/>
                  </a:lnTo>
                  <a:lnTo>
                    <a:pt x="421" y="211"/>
                  </a:lnTo>
                  <a:lnTo>
                    <a:pt x="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0"/>
            <p:cNvSpPr/>
            <p:nvPr/>
          </p:nvSpPr>
          <p:spPr>
            <a:xfrm>
              <a:off x="5592745" y="3877239"/>
              <a:ext cx="30517" cy="24195"/>
            </a:xfrm>
            <a:custGeom>
              <a:avLst/>
              <a:gdLst/>
              <a:ahLst/>
              <a:cxnLst/>
              <a:rect l="l" t="t" r="r" b="b"/>
              <a:pathLst>
                <a:path w="531" h="421" extrusionOk="0">
                  <a:moveTo>
                    <a:pt x="287" y="0"/>
                  </a:moveTo>
                  <a:cubicBezTo>
                    <a:pt x="1" y="0"/>
                    <a:pt x="1" y="421"/>
                    <a:pt x="287" y="421"/>
                  </a:cubicBezTo>
                  <a:cubicBezTo>
                    <a:pt x="531" y="421"/>
                    <a:pt x="531"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0"/>
            <p:cNvSpPr/>
            <p:nvPr/>
          </p:nvSpPr>
          <p:spPr>
            <a:xfrm>
              <a:off x="5393553" y="3744253"/>
              <a:ext cx="30057" cy="24252"/>
            </a:xfrm>
            <a:custGeom>
              <a:avLst/>
              <a:gdLst/>
              <a:ahLst/>
              <a:cxnLst/>
              <a:rect l="l" t="t" r="r" b="b"/>
              <a:pathLst>
                <a:path w="523" h="422" extrusionOk="0">
                  <a:moveTo>
                    <a:pt x="278" y="1"/>
                  </a:moveTo>
                  <a:cubicBezTo>
                    <a:pt x="1" y="1"/>
                    <a:pt x="1"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0"/>
            <p:cNvSpPr/>
            <p:nvPr/>
          </p:nvSpPr>
          <p:spPr>
            <a:xfrm>
              <a:off x="4859830" y="3319320"/>
              <a:ext cx="31953" cy="24252"/>
            </a:xfrm>
            <a:custGeom>
              <a:avLst/>
              <a:gdLst/>
              <a:ahLst/>
              <a:cxnLst/>
              <a:rect l="l" t="t" r="r" b="b"/>
              <a:pathLst>
                <a:path w="556" h="422" extrusionOk="0">
                  <a:moveTo>
                    <a:pt x="278" y="0"/>
                  </a:moveTo>
                  <a:cubicBezTo>
                    <a:pt x="1" y="0"/>
                    <a:pt x="1"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0"/>
            <p:cNvSpPr/>
            <p:nvPr/>
          </p:nvSpPr>
          <p:spPr>
            <a:xfrm>
              <a:off x="4984597" y="2940765"/>
              <a:ext cx="30459" cy="24252"/>
            </a:xfrm>
            <a:custGeom>
              <a:avLst/>
              <a:gdLst/>
              <a:ahLst/>
              <a:cxnLst/>
              <a:rect l="l" t="t" r="r" b="b"/>
              <a:pathLst>
                <a:path w="530" h="422" extrusionOk="0">
                  <a:moveTo>
                    <a:pt x="244" y="1"/>
                  </a:moveTo>
                  <a:cubicBezTo>
                    <a:pt x="0" y="1"/>
                    <a:pt x="0" y="421"/>
                    <a:pt x="244" y="421"/>
                  </a:cubicBezTo>
                  <a:cubicBezTo>
                    <a:pt x="530" y="421"/>
                    <a:pt x="530"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0"/>
            <p:cNvSpPr/>
            <p:nvPr/>
          </p:nvSpPr>
          <p:spPr>
            <a:xfrm>
              <a:off x="4067950" y="4781759"/>
              <a:ext cx="1208709" cy="660905"/>
            </a:xfrm>
            <a:custGeom>
              <a:avLst/>
              <a:gdLst/>
              <a:ahLst/>
              <a:cxnLst/>
              <a:rect l="l" t="t" r="r" b="b"/>
              <a:pathLst>
                <a:path w="21032" h="11500" extrusionOk="0">
                  <a:moveTo>
                    <a:pt x="20299" y="0"/>
                  </a:moveTo>
                  <a:lnTo>
                    <a:pt x="2179" y="1052"/>
                  </a:lnTo>
                  <a:lnTo>
                    <a:pt x="286" y="4560"/>
                  </a:lnTo>
                  <a:cubicBezTo>
                    <a:pt x="286" y="4560"/>
                    <a:pt x="665" y="6377"/>
                    <a:pt x="387" y="6831"/>
                  </a:cubicBezTo>
                  <a:cubicBezTo>
                    <a:pt x="110" y="7294"/>
                    <a:pt x="354" y="8169"/>
                    <a:pt x="286" y="8724"/>
                  </a:cubicBezTo>
                  <a:cubicBezTo>
                    <a:pt x="244" y="9288"/>
                    <a:pt x="211" y="9708"/>
                    <a:pt x="110" y="10196"/>
                  </a:cubicBezTo>
                  <a:cubicBezTo>
                    <a:pt x="0" y="10692"/>
                    <a:pt x="421" y="11500"/>
                    <a:pt x="421" y="11500"/>
                  </a:cubicBezTo>
                  <a:lnTo>
                    <a:pt x="20854" y="11500"/>
                  </a:lnTo>
                  <a:cubicBezTo>
                    <a:pt x="20854" y="11500"/>
                    <a:pt x="21031" y="11214"/>
                    <a:pt x="20930" y="10760"/>
                  </a:cubicBezTo>
                  <a:cubicBezTo>
                    <a:pt x="20821" y="10305"/>
                    <a:pt x="20997" y="9431"/>
                    <a:pt x="20821" y="8976"/>
                  </a:cubicBezTo>
                  <a:cubicBezTo>
                    <a:pt x="20644" y="8514"/>
                    <a:pt x="20577" y="8270"/>
                    <a:pt x="20577" y="8270"/>
                  </a:cubicBezTo>
                  <a:lnTo>
                    <a:pt x="20299" y="0"/>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0"/>
            <p:cNvSpPr/>
            <p:nvPr/>
          </p:nvSpPr>
          <p:spPr>
            <a:xfrm>
              <a:off x="4388461" y="3031166"/>
              <a:ext cx="690904" cy="750788"/>
            </a:xfrm>
            <a:custGeom>
              <a:avLst/>
              <a:gdLst/>
              <a:ahLst/>
              <a:cxnLst/>
              <a:rect l="l" t="t" r="r" b="b"/>
              <a:pathLst>
                <a:path w="12022" h="13064" extrusionOk="0">
                  <a:moveTo>
                    <a:pt x="6907" y="1"/>
                  </a:moveTo>
                  <a:cubicBezTo>
                    <a:pt x="3466" y="1"/>
                    <a:pt x="1818" y="2423"/>
                    <a:pt x="489" y="5435"/>
                  </a:cubicBezTo>
                  <a:cubicBezTo>
                    <a:pt x="421" y="5612"/>
                    <a:pt x="346" y="5788"/>
                    <a:pt x="278" y="5957"/>
                  </a:cubicBezTo>
                  <a:lnTo>
                    <a:pt x="245" y="5999"/>
                  </a:lnTo>
                  <a:cubicBezTo>
                    <a:pt x="177" y="6209"/>
                    <a:pt x="68" y="6419"/>
                    <a:pt x="1" y="6588"/>
                  </a:cubicBezTo>
                  <a:cubicBezTo>
                    <a:pt x="135" y="6974"/>
                    <a:pt x="388" y="7328"/>
                    <a:pt x="766" y="7572"/>
                  </a:cubicBezTo>
                  <a:cubicBezTo>
                    <a:pt x="976" y="8480"/>
                    <a:pt x="1229" y="9254"/>
                    <a:pt x="1540" y="9952"/>
                  </a:cubicBezTo>
                  <a:cubicBezTo>
                    <a:pt x="1649" y="10095"/>
                    <a:pt x="1717" y="10272"/>
                    <a:pt x="1784" y="10415"/>
                  </a:cubicBezTo>
                  <a:cubicBezTo>
                    <a:pt x="1893" y="10583"/>
                    <a:pt x="1994" y="10760"/>
                    <a:pt x="2104" y="10937"/>
                  </a:cubicBezTo>
                  <a:cubicBezTo>
                    <a:pt x="2205" y="11113"/>
                    <a:pt x="2314" y="11256"/>
                    <a:pt x="2449" y="11391"/>
                  </a:cubicBezTo>
                  <a:cubicBezTo>
                    <a:pt x="2558" y="11568"/>
                    <a:pt x="2701" y="11711"/>
                    <a:pt x="2802" y="11845"/>
                  </a:cubicBezTo>
                  <a:cubicBezTo>
                    <a:pt x="3571" y="12655"/>
                    <a:pt x="4444" y="13063"/>
                    <a:pt x="5327" y="13063"/>
                  </a:cubicBezTo>
                  <a:cubicBezTo>
                    <a:pt x="6783" y="13063"/>
                    <a:pt x="8266" y="11955"/>
                    <a:pt x="9355" y="9708"/>
                  </a:cubicBezTo>
                  <a:lnTo>
                    <a:pt x="9355" y="9675"/>
                  </a:lnTo>
                  <a:cubicBezTo>
                    <a:pt x="9708" y="8977"/>
                    <a:pt x="10020" y="8203"/>
                    <a:pt x="10306" y="7294"/>
                  </a:cubicBezTo>
                  <a:cubicBezTo>
                    <a:pt x="12022" y="6133"/>
                    <a:pt x="11744" y="5157"/>
                    <a:pt x="11004" y="4140"/>
                  </a:cubicBezTo>
                  <a:cubicBezTo>
                    <a:pt x="10230" y="3088"/>
                    <a:pt x="8968" y="1961"/>
                    <a:pt x="8800" y="531"/>
                  </a:cubicBezTo>
                  <a:lnTo>
                    <a:pt x="8800" y="211"/>
                  </a:lnTo>
                  <a:lnTo>
                    <a:pt x="8758" y="211"/>
                  </a:lnTo>
                  <a:cubicBezTo>
                    <a:pt x="8093" y="68"/>
                    <a:pt x="7462" y="1"/>
                    <a:pt x="6907" y="1"/>
                  </a:cubicBez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0"/>
            <p:cNvSpPr/>
            <p:nvPr/>
          </p:nvSpPr>
          <p:spPr>
            <a:xfrm>
              <a:off x="4980689" y="3236621"/>
              <a:ext cx="110802" cy="213788"/>
            </a:xfrm>
            <a:custGeom>
              <a:avLst/>
              <a:gdLst/>
              <a:ahLst/>
              <a:cxnLst/>
              <a:rect l="l" t="t" r="r" b="b"/>
              <a:pathLst>
                <a:path w="1928" h="3720" extrusionOk="0">
                  <a:moveTo>
                    <a:pt x="245" y="1"/>
                  </a:moveTo>
                  <a:lnTo>
                    <a:pt x="245" y="1"/>
                  </a:lnTo>
                  <a:cubicBezTo>
                    <a:pt x="766" y="1406"/>
                    <a:pt x="245" y="3013"/>
                    <a:pt x="1" y="3719"/>
                  </a:cubicBezTo>
                  <a:cubicBezTo>
                    <a:pt x="1717" y="2558"/>
                    <a:pt x="1927" y="1540"/>
                    <a:pt x="245"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0"/>
            <p:cNvSpPr/>
            <p:nvPr/>
          </p:nvSpPr>
          <p:spPr>
            <a:xfrm>
              <a:off x="4473057" y="3452248"/>
              <a:ext cx="119020" cy="88561"/>
            </a:xfrm>
            <a:custGeom>
              <a:avLst/>
              <a:gdLst/>
              <a:ahLst/>
              <a:cxnLst/>
              <a:rect l="l" t="t" r="r" b="b"/>
              <a:pathLst>
                <a:path w="2071" h="1541" extrusionOk="0">
                  <a:moveTo>
                    <a:pt x="1052" y="1"/>
                  </a:moveTo>
                  <a:cubicBezTo>
                    <a:pt x="455" y="1"/>
                    <a:pt x="1" y="312"/>
                    <a:pt x="1" y="775"/>
                  </a:cubicBezTo>
                  <a:cubicBezTo>
                    <a:pt x="1" y="1195"/>
                    <a:pt x="455" y="1540"/>
                    <a:pt x="1052" y="1540"/>
                  </a:cubicBezTo>
                  <a:cubicBezTo>
                    <a:pt x="1608" y="1540"/>
                    <a:pt x="2070" y="1195"/>
                    <a:pt x="2070" y="775"/>
                  </a:cubicBezTo>
                  <a:cubicBezTo>
                    <a:pt x="2070" y="312"/>
                    <a:pt x="1608" y="1"/>
                    <a:pt x="1052" y="1"/>
                  </a:cubicBez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0"/>
            <p:cNvSpPr/>
            <p:nvPr/>
          </p:nvSpPr>
          <p:spPr>
            <a:xfrm>
              <a:off x="4787302" y="3433915"/>
              <a:ext cx="119020" cy="88964"/>
            </a:xfrm>
            <a:custGeom>
              <a:avLst/>
              <a:gdLst/>
              <a:ahLst/>
              <a:cxnLst/>
              <a:rect l="l" t="t" r="r" b="b"/>
              <a:pathLst>
                <a:path w="2071" h="1548" extrusionOk="0">
                  <a:moveTo>
                    <a:pt x="1019" y="0"/>
                  </a:moveTo>
                  <a:cubicBezTo>
                    <a:pt x="455" y="0"/>
                    <a:pt x="1" y="353"/>
                    <a:pt x="1" y="774"/>
                  </a:cubicBezTo>
                  <a:cubicBezTo>
                    <a:pt x="1" y="1228"/>
                    <a:pt x="455" y="1548"/>
                    <a:pt x="1019" y="1548"/>
                  </a:cubicBezTo>
                  <a:cubicBezTo>
                    <a:pt x="1608" y="1548"/>
                    <a:pt x="2070" y="1228"/>
                    <a:pt x="2070" y="774"/>
                  </a:cubicBezTo>
                  <a:cubicBezTo>
                    <a:pt x="2070" y="353"/>
                    <a:pt x="1608" y="0"/>
                    <a:pt x="1019" y="0"/>
                  </a:cubicBez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0"/>
            <p:cNvSpPr/>
            <p:nvPr/>
          </p:nvSpPr>
          <p:spPr>
            <a:xfrm>
              <a:off x="3646868" y="2764735"/>
              <a:ext cx="1859384" cy="1195204"/>
            </a:xfrm>
            <a:custGeom>
              <a:avLst/>
              <a:gdLst/>
              <a:ahLst/>
              <a:cxnLst/>
              <a:rect l="l" t="t" r="r" b="b"/>
              <a:pathLst>
                <a:path w="32354" h="20797" extrusionOk="0">
                  <a:moveTo>
                    <a:pt x="18475" y="0"/>
                  </a:moveTo>
                  <a:cubicBezTo>
                    <a:pt x="17719" y="0"/>
                    <a:pt x="16875" y="153"/>
                    <a:pt x="15950" y="540"/>
                  </a:cubicBezTo>
                  <a:cubicBezTo>
                    <a:pt x="11533" y="2391"/>
                    <a:pt x="11533" y="4813"/>
                    <a:pt x="9329" y="7059"/>
                  </a:cubicBezTo>
                  <a:cubicBezTo>
                    <a:pt x="7151" y="9297"/>
                    <a:pt x="0" y="12208"/>
                    <a:pt x="2280" y="20056"/>
                  </a:cubicBezTo>
                  <a:lnTo>
                    <a:pt x="5577" y="20797"/>
                  </a:lnTo>
                  <a:lnTo>
                    <a:pt x="5788" y="20763"/>
                  </a:lnTo>
                  <a:cubicBezTo>
                    <a:pt x="5889" y="20729"/>
                    <a:pt x="5964" y="20687"/>
                    <a:pt x="6032" y="20687"/>
                  </a:cubicBezTo>
                  <a:cubicBezTo>
                    <a:pt x="8034" y="20056"/>
                    <a:pt x="9363" y="18660"/>
                    <a:pt x="10381" y="16944"/>
                  </a:cubicBezTo>
                  <a:cubicBezTo>
                    <a:pt x="11399" y="15219"/>
                    <a:pt x="12131" y="13158"/>
                    <a:pt x="12905" y="11224"/>
                  </a:cubicBezTo>
                  <a:cubicBezTo>
                    <a:pt x="12972" y="11013"/>
                    <a:pt x="13081" y="10845"/>
                    <a:pt x="13149" y="10635"/>
                  </a:cubicBezTo>
                  <a:lnTo>
                    <a:pt x="13182" y="10593"/>
                  </a:lnTo>
                  <a:cubicBezTo>
                    <a:pt x="16059" y="3972"/>
                    <a:pt x="20610" y="6218"/>
                    <a:pt x="21662" y="4847"/>
                  </a:cubicBezTo>
                  <a:lnTo>
                    <a:pt x="21704" y="4847"/>
                  </a:lnTo>
                  <a:lnTo>
                    <a:pt x="21704" y="5167"/>
                  </a:lnTo>
                  <a:cubicBezTo>
                    <a:pt x="21914" y="6984"/>
                    <a:pt x="23908" y="8279"/>
                    <a:pt x="24362" y="9617"/>
                  </a:cubicBezTo>
                  <a:cubicBezTo>
                    <a:pt x="24438" y="9718"/>
                    <a:pt x="24438" y="9861"/>
                    <a:pt x="24472" y="9962"/>
                  </a:cubicBezTo>
                  <a:cubicBezTo>
                    <a:pt x="24539" y="10593"/>
                    <a:pt x="24261" y="11224"/>
                    <a:pt x="23210" y="11930"/>
                  </a:cubicBezTo>
                  <a:cubicBezTo>
                    <a:pt x="22924" y="12839"/>
                    <a:pt x="22612" y="13613"/>
                    <a:pt x="22259" y="14311"/>
                  </a:cubicBezTo>
                  <a:lnTo>
                    <a:pt x="22259" y="14344"/>
                  </a:lnTo>
                  <a:cubicBezTo>
                    <a:pt x="22856" y="14420"/>
                    <a:pt x="22612" y="14942"/>
                    <a:pt x="22789" y="15716"/>
                  </a:cubicBezTo>
                  <a:cubicBezTo>
                    <a:pt x="22966" y="16557"/>
                    <a:pt x="23386" y="17743"/>
                    <a:pt x="24362" y="17920"/>
                  </a:cubicBezTo>
                  <a:lnTo>
                    <a:pt x="24438" y="17920"/>
                  </a:lnTo>
                  <a:cubicBezTo>
                    <a:pt x="24472" y="17920"/>
                    <a:pt x="24539" y="17953"/>
                    <a:pt x="24573" y="17953"/>
                  </a:cubicBezTo>
                  <a:cubicBezTo>
                    <a:pt x="24573" y="17953"/>
                    <a:pt x="24606" y="17953"/>
                    <a:pt x="24606" y="17995"/>
                  </a:cubicBezTo>
                  <a:lnTo>
                    <a:pt x="24716" y="17995"/>
                  </a:lnTo>
                  <a:cubicBezTo>
                    <a:pt x="24749" y="18029"/>
                    <a:pt x="24783" y="18029"/>
                    <a:pt x="24783" y="18029"/>
                  </a:cubicBezTo>
                  <a:cubicBezTo>
                    <a:pt x="24859" y="18063"/>
                    <a:pt x="24892" y="18063"/>
                    <a:pt x="24959" y="18096"/>
                  </a:cubicBezTo>
                  <a:lnTo>
                    <a:pt x="24993" y="18096"/>
                  </a:lnTo>
                  <a:cubicBezTo>
                    <a:pt x="25027" y="18130"/>
                    <a:pt x="25102" y="18164"/>
                    <a:pt x="25136" y="18164"/>
                  </a:cubicBezTo>
                  <a:lnTo>
                    <a:pt x="25170" y="18206"/>
                  </a:lnTo>
                  <a:cubicBezTo>
                    <a:pt x="25203" y="18206"/>
                    <a:pt x="25203" y="18239"/>
                    <a:pt x="25237" y="18239"/>
                  </a:cubicBezTo>
                  <a:lnTo>
                    <a:pt x="25279" y="18239"/>
                  </a:lnTo>
                  <a:cubicBezTo>
                    <a:pt x="25279" y="18239"/>
                    <a:pt x="25313" y="18273"/>
                    <a:pt x="25346" y="18273"/>
                  </a:cubicBezTo>
                  <a:lnTo>
                    <a:pt x="25346" y="18307"/>
                  </a:lnTo>
                  <a:cubicBezTo>
                    <a:pt x="25414" y="18307"/>
                    <a:pt x="25447" y="18340"/>
                    <a:pt x="25489" y="18374"/>
                  </a:cubicBezTo>
                  <a:cubicBezTo>
                    <a:pt x="25523" y="18374"/>
                    <a:pt x="25523" y="18374"/>
                    <a:pt x="25557" y="18416"/>
                  </a:cubicBezTo>
                  <a:cubicBezTo>
                    <a:pt x="25590" y="18450"/>
                    <a:pt x="25658" y="18450"/>
                    <a:pt x="25700" y="18483"/>
                  </a:cubicBezTo>
                  <a:cubicBezTo>
                    <a:pt x="25733" y="18517"/>
                    <a:pt x="25733" y="18517"/>
                    <a:pt x="25767" y="18517"/>
                  </a:cubicBezTo>
                  <a:cubicBezTo>
                    <a:pt x="25767" y="18551"/>
                    <a:pt x="25801" y="18551"/>
                    <a:pt x="25834" y="18584"/>
                  </a:cubicBezTo>
                  <a:cubicBezTo>
                    <a:pt x="25868" y="18584"/>
                    <a:pt x="25910" y="18626"/>
                    <a:pt x="25977" y="18660"/>
                  </a:cubicBezTo>
                  <a:cubicBezTo>
                    <a:pt x="26011" y="18694"/>
                    <a:pt x="26045" y="18694"/>
                    <a:pt x="26078" y="18727"/>
                  </a:cubicBezTo>
                  <a:cubicBezTo>
                    <a:pt x="26120" y="18761"/>
                    <a:pt x="26188" y="18795"/>
                    <a:pt x="26221" y="18795"/>
                  </a:cubicBezTo>
                  <a:cubicBezTo>
                    <a:pt x="26255" y="18837"/>
                    <a:pt x="26255" y="18837"/>
                    <a:pt x="26289" y="18837"/>
                  </a:cubicBezTo>
                  <a:cubicBezTo>
                    <a:pt x="26331" y="18870"/>
                    <a:pt x="26331" y="18870"/>
                    <a:pt x="26364" y="18870"/>
                  </a:cubicBezTo>
                  <a:cubicBezTo>
                    <a:pt x="26364" y="18904"/>
                    <a:pt x="26398" y="18904"/>
                    <a:pt x="26398" y="18904"/>
                  </a:cubicBezTo>
                  <a:cubicBezTo>
                    <a:pt x="26465" y="18938"/>
                    <a:pt x="26541" y="18971"/>
                    <a:pt x="26608" y="18971"/>
                  </a:cubicBezTo>
                  <a:cubicBezTo>
                    <a:pt x="27172" y="19148"/>
                    <a:pt x="28324" y="19779"/>
                    <a:pt x="28324" y="19779"/>
                  </a:cubicBezTo>
                  <a:cubicBezTo>
                    <a:pt x="28602" y="19922"/>
                    <a:pt x="28888" y="20023"/>
                    <a:pt x="29132" y="20132"/>
                  </a:cubicBezTo>
                  <a:cubicBezTo>
                    <a:pt x="29166" y="20132"/>
                    <a:pt x="29199" y="20166"/>
                    <a:pt x="29233" y="20166"/>
                  </a:cubicBezTo>
                  <a:cubicBezTo>
                    <a:pt x="29553" y="20309"/>
                    <a:pt x="29797" y="20410"/>
                    <a:pt x="29940" y="20519"/>
                  </a:cubicBezTo>
                  <a:lnTo>
                    <a:pt x="29973" y="20553"/>
                  </a:lnTo>
                  <a:lnTo>
                    <a:pt x="29973" y="20586"/>
                  </a:lnTo>
                  <a:lnTo>
                    <a:pt x="29973" y="20620"/>
                  </a:lnTo>
                  <a:lnTo>
                    <a:pt x="30007" y="20620"/>
                  </a:lnTo>
                  <a:lnTo>
                    <a:pt x="31269" y="20342"/>
                  </a:lnTo>
                  <a:cubicBezTo>
                    <a:pt x="32354" y="15295"/>
                    <a:pt x="28644" y="14731"/>
                    <a:pt x="27063" y="11610"/>
                  </a:cubicBezTo>
                  <a:cubicBezTo>
                    <a:pt x="25237" y="7934"/>
                    <a:pt x="26575" y="5091"/>
                    <a:pt x="22966" y="2222"/>
                  </a:cubicBezTo>
                  <a:cubicBezTo>
                    <a:pt x="22966" y="2222"/>
                    <a:pt x="21356" y="0"/>
                    <a:pt x="18475"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0"/>
            <p:cNvSpPr/>
            <p:nvPr/>
          </p:nvSpPr>
          <p:spPr>
            <a:xfrm>
              <a:off x="4492884" y="3240237"/>
              <a:ext cx="119020" cy="41838"/>
            </a:xfrm>
            <a:custGeom>
              <a:avLst/>
              <a:gdLst/>
              <a:ahLst/>
              <a:cxnLst/>
              <a:rect l="l" t="t" r="r" b="b"/>
              <a:pathLst>
                <a:path w="2071" h="728" extrusionOk="0">
                  <a:moveTo>
                    <a:pt x="1355" y="0"/>
                  </a:moveTo>
                  <a:cubicBezTo>
                    <a:pt x="862" y="0"/>
                    <a:pt x="431" y="137"/>
                    <a:pt x="76" y="443"/>
                  </a:cubicBezTo>
                  <a:cubicBezTo>
                    <a:pt x="1" y="519"/>
                    <a:pt x="1" y="552"/>
                    <a:pt x="1" y="620"/>
                  </a:cubicBezTo>
                  <a:cubicBezTo>
                    <a:pt x="27" y="689"/>
                    <a:pt x="91" y="728"/>
                    <a:pt x="153" y="728"/>
                  </a:cubicBezTo>
                  <a:cubicBezTo>
                    <a:pt x="190" y="728"/>
                    <a:pt x="225" y="715"/>
                    <a:pt x="253" y="687"/>
                  </a:cubicBezTo>
                  <a:cubicBezTo>
                    <a:pt x="603" y="447"/>
                    <a:pt x="1014" y="352"/>
                    <a:pt x="1457" y="352"/>
                  </a:cubicBezTo>
                  <a:cubicBezTo>
                    <a:pt x="1589" y="352"/>
                    <a:pt x="1723" y="360"/>
                    <a:pt x="1860" y="376"/>
                  </a:cubicBezTo>
                  <a:cubicBezTo>
                    <a:pt x="1969" y="376"/>
                    <a:pt x="2070" y="266"/>
                    <a:pt x="2036" y="166"/>
                  </a:cubicBezTo>
                  <a:cubicBezTo>
                    <a:pt x="2036" y="132"/>
                    <a:pt x="2003" y="56"/>
                    <a:pt x="1936" y="56"/>
                  </a:cubicBezTo>
                  <a:cubicBezTo>
                    <a:pt x="1734" y="19"/>
                    <a:pt x="1540" y="0"/>
                    <a:pt x="1355"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0"/>
            <p:cNvSpPr/>
            <p:nvPr/>
          </p:nvSpPr>
          <p:spPr>
            <a:xfrm>
              <a:off x="4767016" y="3248627"/>
              <a:ext cx="120917" cy="40919"/>
            </a:xfrm>
            <a:custGeom>
              <a:avLst/>
              <a:gdLst/>
              <a:ahLst/>
              <a:cxnLst/>
              <a:rect l="l" t="t" r="r" b="b"/>
              <a:pathLst>
                <a:path w="2104" h="712" extrusionOk="0">
                  <a:moveTo>
                    <a:pt x="756" y="0"/>
                  </a:moveTo>
                  <a:cubicBezTo>
                    <a:pt x="549" y="0"/>
                    <a:pt x="344" y="38"/>
                    <a:pt x="143" y="120"/>
                  </a:cubicBezTo>
                  <a:cubicBezTo>
                    <a:pt x="68" y="163"/>
                    <a:pt x="34" y="196"/>
                    <a:pt x="34" y="263"/>
                  </a:cubicBezTo>
                  <a:cubicBezTo>
                    <a:pt x="0" y="373"/>
                    <a:pt x="110" y="440"/>
                    <a:pt x="211" y="440"/>
                  </a:cubicBezTo>
                  <a:cubicBezTo>
                    <a:pt x="369" y="397"/>
                    <a:pt x="529" y="377"/>
                    <a:pt x="691" y="377"/>
                  </a:cubicBezTo>
                  <a:cubicBezTo>
                    <a:pt x="1073" y="377"/>
                    <a:pt x="1464" y="489"/>
                    <a:pt x="1860" y="684"/>
                  </a:cubicBezTo>
                  <a:cubicBezTo>
                    <a:pt x="1888" y="703"/>
                    <a:pt x="1917" y="711"/>
                    <a:pt x="1944" y="711"/>
                  </a:cubicBezTo>
                  <a:cubicBezTo>
                    <a:pt x="2013" y="711"/>
                    <a:pt x="2070" y="656"/>
                    <a:pt x="2070" y="583"/>
                  </a:cubicBezTo>
                  <a:cubicBezTo>
                    <a:pt x="2104" y="507"/>
                    <a:pt x="2070" y="440"/>
                    <a:pt x="2003" y="406"/>
                  </a:cubicBezTo>
                  <a:cubicBezTo>
                    <a:pt x="1584" y="150"/>
                    <a:pt x="1165" y="0"/>
                    <a:pt x="756"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0"/>
            <p:cNvSpPr/>
            <p:nvPr/>
          </p:nvSpPr>
          <p:spPr>
            <a:xfrm>
              <a:off x="3967378" y="3961835"/>
              <a:ext cx="57" cy="57"/>
            </a:xfrm>
            <a:custGeom>
              <a:avLst/>
              <a:gdLst/>
              <a:ahLst/>
              <a:cxnLst/>
              <a:rect l="l" t="t" r="r" b="b"/>
              <a:pathLst>
                <a:path w="1" h="1" extrusionOk="0">
                  <a:moveTo>
                    <a:pt x="0" y="0"/>
                  </a:move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0"/>
            <p:cNvSpPr/>
            <p:nvPr/>
          </p:nvSpPr>
          <p:spPr>
            <a:xfrm>
              <a:off x="4384093" y="3603107"/>
              <a:ext cx="106952" cy="183789"/>
            </a:xfrm>
            <a:custGeom>
              <a:avLst/>
              <a:gdLst/>
              <a:ahLst/>
              <a:cxnLst/>
              <a:rect l="l" t="t" r="r" b="b"/>
              <a:pathLst>
                <a:path w="1861" h="3198" extrusionOk="0">
                  <a:moveTo>
                    <a:pt x="1616" y="0"/>
                  </a:moveTo>
                  <a:cubicBezTo>
                    <a:pt x="1372" y="76"/>
                    <a:pt x="842" y="320"/>
                    <a:pt x="842" y="1018"/>
                  </a:cubicBezTo>
                  <a:cubicBezTo>
                    <a:pt x="842" y="1792"/>
                    <a:pt x="598" y="2390"/>
                    <a:pt x="1" y="2877"/>
                  </a:cubicBezTo>
                  <a:cubicBezTo>
                    <a:pt x="43" y="2987"/>
                    <a:pt x="77" y="3088"/>
                    <a:pt x="110" y="3197"/>
                  </a:cubicBezTo>
                  <a:cubicBezTo>
                    <a:pt x="110" y="3197"/>
                    <a:pt x="1195" y="3088"/>
                    <a:pt x="1195" y="1725"/>
                  </a:cubicBezTo>
                  <a:cubicBezTo>
                    <a:pt x="1195" y="500"/>
                    <a:pt x="1752" y="463"/>
                    <a:pt x="1848" y="463"/>
                  </a:cubicBezTo>
                  <a:cubicBezTo>
                    <a:pt x="1854" y="463"/>
                    <a:pt x="1858" y="463"/>
                    <a:pt x="1860" y="463"/>
                  </a:cubicBezTo>
                  <a:cubicBezTo>
                    <a:pt x="1793" y="320"/>
                    <a:pt x="1725" y="143"/>
                    <a:pt x="161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0"/>
            <p:cNvSpPr/>
            <p:nvPr/>
          </p:nvSpPr>
          <p:spPr>
            <a:xfrm>
              <a:off x="4390415" y="3629658"/>
              <a:ext cx="118963" cy="189134"/>
            </a:xfrm>
            <a:custGeom>
              <a:avLst/>
              <a:gdLst/>
              <a:ahLst/>
              <a:cxnLst/>
              <a:rect l="l" t="t" r="r" b="b"/>
              <a:pathLst>
                <a:path w="2070" h="3291" extrusionOk="0">
                  <a:moveTo>
                    <a:pt x="1738" y="1"/>
                  </a:moveTo>
                  <a:cubicBezTo>
                    <a:pt x="1642" y="1"/>
                    <a:pt x="1085" y="38"/>
                    <a:pt x="1085" y="1263"/>
                  </a:cubicBezTo>
                  <a:cubicBezTo>
                    <a:pt x="1085" y="2626"/>
                    <a:pt x="0" y="2735"/>
                    <a:pt x="0" y="2735"/>
                  </a:cubicBezTo>
                  <a:cubicBezTo>
                    <a:pt x="101" y="2945"/>
                    <a:pt x="211" y="3114"/>
                    <a:pt x="312" y="3290"/>
                  </a:cubicBezTo>
                  <a:cubicBezTo>
                    <a:pt x="1153" y="3223"/>
                    <a:pt x="1472" y="1852"/>
                    <a:pt x="1573" y="1086"/>
                  </a:cubicBezTo>
                  <a:cubicBezTo>
                    <a:pt x="1647" y="585"/>
                    <a:pt x="1849" y="504"/>
                    <a:pt x="1971" y="504"/>
                  </a:cubicBezTo>
                  <a:cubicBezTo>
                    <a:pt x="2029" y="504"/>
                    <a:pt x="2070" y="523"/>
                    <a:pt x="2070" y="523"/>
                  </a:cubicBezTo>
                  <a:cubicBezTo>
                    <a:pt x="1960" y="346"/>
                    <a:pt x="1859" y="169"/>
                    <a:pt x="1750" y="1"/>
                  </a:cubicBezTo>
                  <a:cubicBezTo>
                    <a:pt x="1748" y="1"/>
                    <a:pt x="1744" y="1"/>
                    <a:pt x="1738"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0"/>
            <p:cNvSpPr/>
            <p:nvPr/>
          </p:nvSpPr>
          <p:spPr>
            <a:xfrm>
              <a:off x="4408288" y="3658623"/>
              <a:ext cx="120917" cy="188674"/>
            </a:xfrm>
            <a:custGeom>
              <a:avLst/>
              <a:gdLst/>
              <a:ahLst/>
              <a:cxnLst/>
              <a:rect l="l" t="t" r="r" b="b"/>
              <a:pathLst>
                <a:path w="2104" h="3283" extrusionOk="0">
                  <a:moveTo>
                    <a:pt x="1660" y="0"/>
                  </a:moveTo>
                  <a:cubicBezTo>
                    <a:pt x="1538" y="0"/>
                    <a:pt x="1336" y="81"/>
                    <a:pt x="1262" y="582"/>
                  </a:cubicBezTo>
                  <a:cubicBezTo>
                    <a:pt x="1161" y="1348"/>
                    <a:pt x="842" y="2719"/>
                    <a:pt x="1" y="2786"/>
                  </a:cubicBezTo>
                  <a:cubicBezTo>
                    <a:pt x="110" y="2963"/>
                    <a:pt x="211" y="3106"/>
                    <a:pt x="354" y="3283"/>
                  </a:cubicBezTo>
                  <a:cubicBezTo>
                    <a:pt x="1161" y="3241"/>
                    <a:pt x="1683" y="1701"/>
                    <a:pt x="1759" y="1213"/>
                  </a:cubicBezTo>
                  <a:cubicBezTo>
                    <a:pt x="1826" y="717"/>
                    <a:pt x="2104" y="473"/>
                    <a:pt x="2104" y="473"/>
                  </a:cubicBezTo>
                  <a:cubicBezTo>
                    <a:pt x="1969" y="338"/>
                    <a:pt x="1860" y="195"/>
                    <a:pt x="1759" y="19"/>
                  </a:cubicBezTo>
                  <a:cubicBezTo>
                    <a:pt x="1759" y="19"/>
                    <a:pt x="1718" y="0"/>
                    <a:pt x="166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0"/>
            <p:cNvSpPr/>
            <p:nvPr/>
          </p:nvSpPr>
          <p:spPr>
            <a:xfrm>
              <a:off x="4428575" y="3685749"/>
              <a:ext cx="120917" cy="187640"/>
            </a:xfrm>
            <a:custGeom>
              <a:avLst/>
              <a:gdLst/>
              <a:ahLst/>
              <a:cxnLst/>
              <a:rect l="l" t="t" r="r" b="b"/>
              <a:pathLst>
                <a:path w="2104" h="3265" extrusionOk="0">
                  <a:moveTo>
                    <a:pt x="1751" y="1"/>
                  </a:moveTo>
                  <a:cubicBezTo>
                    <a:pt x="1751" y="1"/>
                    <a:pt x="1473" y="245"/>
                    <a:pt x="1406" y="741"/>
                  </a:cubicBezTo>
                  <a:cubicBezTo>
                    <a:pt x="1330" y="1229"/>
                    <a:pt x="808" y="2769"/>
                    <a:pt x="1" y="2811"/>
                  </a:cubicBezTo>
                  <a:cubicBezTo>
                    <a:pt x="144" y="2945"/>
                    <a:pt x="278" y="3122"/>
                    <a:pt x="455" y="3265"/>
                  </a:cubicBezTo>
                  <a:cubicBezTo>
                    <a:pt x="1540" y="3055"/>
                    <a:pt x="2104" y="455"/>
                    <a:pt x="2104" y="455"/>
                  </a:cubicBezTo>
                  <a:cubicBezTo>
                    <a:pt x="2003" y="321"/>
                    <a:pt x="1860" y="178"/>
                    <a:pt x="1751"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0"/>
            <p:cNvSpPr/>
            <p:nvPr/>
          </p:nvSpPr>
          <p:spPr>
            <a:xfrm>
              <a:off x="4454724" y="3711898"/>
              <a:ext cx="122813" cy="183732"/>
            </a:xfrm>
            <a:custGeom>
              <a:avLst/>
              <a:gdLst/>
              <a:ahLst/>
              <a:cxnLst/>
              <a:rect l="l" t="t" r="r" b="b"/>
              <a:pathLst>
                <a:path w="2137" h="3197" extrusionOk="0">
                  <a:moveTo>
                    <a:pt x="1649" y="0"/>
                  </a:moveTo>
                  <a:cubicBezTo>
                    <a:pt x="1649" y="0"/>
                    <a:pt x="1085" y="2600"/>
                    <a:pt x="0" y="2810"/>
                  </a:cubicBezTo>
                  <a:cubicBezTo>
                    <a:pt x="177" y="2944"/>
                    <a:pt x="353" y="3087"/>
                    <a:pt x="564" y="3197"/>
                  </a:cubicBezTo>
                  <a:cubicBezTo>
                    <a:pt x="1472" y="2944"/>
                    <a:pt x="2137" y="463"/>
                    <a:pt x="2137" y="463"/>
                  </a:cubicBezTo>
                  <a:cubicBezTo>
                    <a:pt x="1969" y="320"/>
                    <a:pt x="1826" y="177"/>
                    <a:pt x="164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0"/>
            <p:cNvSpPr/>
            <p:nvPr/>
          </p:nvSpPr>
          <p:spPr>
            <a:xfrm>
              <a:off x="4487079" y="3738449"/>
              <a:ext cx="117066" cy="178962"/>
            </a:xfrm>
            <a:custGeom>
              <a:avLst/>
              <a:gdLst/>
              <a:ahLst/>
              <a:cxnLst/>
              <a:rect l="l" t="t" r="r" b="b"/>
              <a:pathLst>
                <a:path w="2037" h="3114" extrusionOk="0">
                  <a:moveTo>
                    <a:pt x="1574" y="1"/>
                  </a:moveTo>
                  <a:cubicBezTo>
                    <a:pt x="1574" y="1"/>
                    <a:pt x="909" y="2482"/>
                    <a:pt x="1" y="2735"/>
                  </a:cubicBezTo>
                  <a:cubicBezTo>
                    <a:pt x="211" y="2869"/>
                    <a:pt x="421" y="3012"/>
                    <a:pt x="632" y="3113"/>
                  </a:cubicBezTo>
                  <a:cubicBezTo>
                    <a:pt x="1406" y="2869"/>
                    <a:pt x="2037" y="312"/>
                    <a:pt x="2037" y="312"/>
                  </a:cubicBezTo>
                  <a:cubicBezTo>
                    <a:pt x="1893" y="211"/>
                    <a:pt x="1717" y="102"/>
                    <a:pt x="1574"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0"/>
            <p:cNvSpPr/>
            <p:nvPr/>
          </p:nvSpPr>
          <p:spPr>
            <a:xfrm>
              <a:off x="4523343" y="3756379"/>
              <a:ext cx="100630" cy="177467"/>
            </a:xfrm>
            <a:custGeom>
              <a:avLst/>
              <a:gdLst/>
              <a:ahLst/>
              <a:cxnLst/>
              <a:rect l="l" t="t" r="r" b="b"/>
              <a:pathLst>
                <a:path w="1751" h="3088" extrusionOk="0">
                  <a:moveTo>
                    <a:pt x="1406" y="0"/>
                  </a:moveTo>
                  <a:cubicBezTo>
                    <a:pt x="1406" y="0"/>
                    <a:pt x="775" y="2557"/>
                    <a:pt x="1" y="2801"/>
                  </a:cubicBezTo>
                  <a:cubicBezTo>
                    <a:pt x="245" y="2911"/>
                    <a:pt x="455" y="2978"/>
                    <a:pt x="699" y="3087"/>
                  </a:cubicBezTo>
                  <a:cubicBezTo>
                    <a:pt x="1616" y="2734"/>
                    <a:pt x="1750" y="244"/>
                    <a:pt x="1750" y="177"/>
                  </a:cubicBezTo>
                  <a:cubicBezTo>
                    <a:pt x="1649" y="109"/>
                    <a:pt x="1506" y="67"/>
                    <a:pt x="140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0"/>
            <p:cNvSpPr/>
            <p:nvPr/>
          </p:nvSpPr>
          <p:spPr>
            <a:xfrm>
              <a:off x="4563457" y="3766494"/>
              <a:ext cx="90975" cy="177525"/>
            </a:xfrm>
            <a:custGeom>
              <a:avLst/>
              <a:gdLst/>
              <a:ahLst/>
              <a:cxnLst/>
              <a:rect l="l" t="t" r="r" b="b"/>
              <a:pathLst>
                <a:path w="1583" h="3089" extrusionOk="0">
                  <a:moveTo>
                    <a:pt x="1052" y="1"/>
                  </a:moveTo>
                  <a:cubicBezTo>
                    <a:pt x="1052" y="68"/>
                    <a:pt x="918" y="2558"/>
                    <a:pt x="1" y="2911"/>
                  </a:cubicBezTo>
                  <a:cubicBezTo>
                    <a:pt x="211" y="2979"/>
                    <a:pt x="455" y="3012"/>
                    <a:pt x="665" y="3088"/>
                  </a:cubicBezTo>
                  <a:cubicBezTo>
                    <a:pt x="1507" y="2768"/>
                    <a:pt x="1582" y="177"/>
                    <a:pt x="1582" y="177"/>
                  </a:cubicBezTo>
                  <a:cubicBezTo>
                    <a:pt x="1406" y="144"/>
                    <a:pt x="1229" y="68"/>
                    <a:pt x="1052"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0"/>
            <p:cNvSpPr/>
            <p:nvPr/>
          </p:nvSpPr>
          <p:spPr>
            <a:xfrm>
              <a:off x="4601674" y="3776666"/>
              <a:ext cx="84653" cy="175054"/>
            </a:xfrm>
            <a:custGeom>
              <a:avLst/>
              <a:gdLst/>
              <a:ahLst/>
              <a:cxnLst/>
              <a:rect l="l" t="t" r="r" b="b"/>
              <a:pathLst>
                <a:path w="1473" h="3046" extrusionOk="0">
                  <a:moveTo>
                    <a:pt x="917" y="0"/>
                  </a:moveTo>
                  <a:cubicBezTo>
                    <a:pt x="917" y="0"/>
                    <a:pt x="842" y="2591"/>
                    <a:pt x="0" y="2911"/>
                  </a:cubicBezTo>
                  <a:cubicBezTo>
                    <a:pt x="286" y="2978"/>
                    <a:pt x="564" y="3012"/>
                    <a:pt x="842" y="3046"/>
                  </a:cubicBezTo>
                  <a:cubicBezTo>
                    <a:pt x="1473" y="2625"/>
                    <a:pt x="1405" y="68"/>
                    <a:pt x="1405" y="68"/>
                  </a:cubicBezTo>
                  <a:cubicBezTo>
                    <a:pt x="1229" y="68"/>
                    <a:pt x="1052" y="34"/>
                    <a:pt x="917"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0"/>
            <p:cNvSpPr/>
            <p:nvPr/>
          </p:nvSpPr>
          <p:spPr>
            <a:xfrm>
              <a:off x="4650007" y="3780517"/>
              <a:ext cx="50803" cy="173157"/>
            </a:xfrm>
            <a:custGeom>
              <a:avLst/>
              <a:gdLst/>
              <a:ahLst/>
              <a:cxnLst/>
              <a:rect l="l" t="t" r="r" b="b"/>
              <a:pathLst>
                <a:path w="884" h="3013" extrusionOk="0">
                  <a:moveTo>
                    <a:pt x="564" y="1"/>
                  </a:moveTo>
                  <a:lnTo>
                    <a:pt x="564" y="1"/>
                  </a:lnTo>
                  <a:cubicBezTo>
                    <a:pt x="564" y="1"/>
                    <a:pt x="632" y="2558"/>
                    <a:pt x="1" y="2979"/>
                  </a:cubicBezTo>
                  <a:cubicBezTo>
                    <a:pt x="211" y="2979"/>
                    <a:pt x="388" y="3012"/>
                    <a:pt x="598" y="3012"/>
                  </a:cubicBezTo>
                  <a:cubicBezTo>
                    <a:pt x="884" y="2735"/>
                    <a:pt x="808" y="34"/>
                    <a:pt x="808" y="34"/>
                  </a:cubicBezTo>
                  <a:cubicBezTo>
                    <a:pt x="741" y="34"/>
                    <a:pt x="632" y="34"/>
                    <a:pt x="564"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0"/>
            <p:cNvSpPr/>
            <p:nvPr/>
          </p:nvSpPr>
          <p:spPr>
            <a:xfrm>
              <a:off x="4684316" y="3778620"/>
              <a:ext cx="80803" cy="175054"/>
            </a:xfrm>
            <a:custGeom>
              <a:avLst/>
              <a:gdLst/>
              <a:ahLst/>
              <a:cxnLst/>
              <a:rect l="l" t="t" r="r" b="b"/>
              <a:pathLst>
                <a:path w="1406" h="3046" extrusionOk="0">
                  <a:moveTo>
                    <a:pt x="809" y="0"/>
                  </a:moveTo>
                  <a:cubicBezTo>
                    <a:pt x="632" y="34"/>
                    <a:pt x="422" y="67"/>
                    <a:pt x="211" y="67"/>
                  </a:cubicBezTo>
                  <a:cubicBezTo>
                    <a:pt x="211" y="67"/>
                    <a:pt x="287" y="2768"/>
                    <a:pt x="1" y="3045"/>
                  </a:cubicBezTo>
                  <a:lnTo>
                    <a:pt x="708" y="3045"/>
                  </a:lnTo>
                  <a:cubicBezTo>
                    <a:pt x="952" y="3012"/>
                    <a:pt x="1162" y="3012"/>
                    <a:pt x="1406" y="2978"/>
                  </a:cubicBezTo>
                  <a:cubicBezTo>
                    <a:pt x="809" y="2524"/>
                    <a:pt x="809" y="34"/>
                    <a:pt x="80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0"/>
            <p:cNvSpPr/>
            <p:nvPr/>
          </p:nvSpPr>
          <p:spPr>
            <a:xfrm>
              <a:off x="4730752" y="3770402"/>
              <a:ext cx="74539" cy="179364"/>
            </a:xfrm>
            <a:custGeom>
              <a:avLst/>
              <a:gdLst/>
              <a:ahLst/>
              <a:cxnLst/>
              <a:rect l="l" t="t" r="r" b="b"/>
              <a:pathLst>
                <a:path w="1297" h="3121" extrusionOk="0">
                  <a:moveTo>
                    <a:pt x="421" y="0"/>
                  </a:moveTo>
                  <a:cubicBezTo>
                    <a:pt x="278" y="76"/>
                    <a:pt x="144" y="109"/>
                    <a:pt x="1" y="143"/>
                  </a:cubicBezTo>
                  <a:cubicBezTo>
                    <a:pt x="1" y="177"/>
                    <a:pt x="1" y="2667"/>
                    <a:pt x="598" y="3121"/>
                  </a:cubicBezTo>
                  <a:cubicBezTo>
                    <a:pt x="842" y="3087"/>
                    <a:pt x="1086" y="3054"/>
                    <a:pt x="1296" y="2978"/>
                  </a:cubicBezTo>
                  <a:cubicBezTo>
                    <a:pt x="564" y="2700"/>
                    <a:pt x="421" y="76"/>
                    <a:pt x="421" y="0"/>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0"/>
            <p:cNvSpPr/>
            <p:nvPr/>
          </p:nvSpPr>
          <p:spPr>
            <a:xfrm>
              <a:off x="4754947" y="3762644"/>
              <a:ext cx="86550" cy="178904"/>
            </a:xfrm>
            <a:custGeom>
              <a:avLst/>
              <a:gdLst/>
              <a:ahLst/>
              <a:cxnLst/>
              <a:rect l="l" t="t" r="r" b="b"/>
              <a:pathLst>
                <a:path w="1506" h="3113" extrusionOk="0">
                  <a:moveTo>
                    <a:pt x="353" y="0"/>
                  </a:moveTo>
                  <a:cubicBezTo>
                    <a:pt x="244" y="34"/>
                    <a:pt x="143" y="101"/>
                    <a:pt x="0" y="135"/>
                  </a:cubicBezTo>
                  <a:cubicBezTo>
                    <a:pt x="0" y="211"/>
                    <a:pt x="143" y="2835"/>
                    <a:pt x="875" y="3113"/>
                  </a:cubicBezTo>
                  <a:cubicBezTo>
                    <a:pt x="1085" y="3079"/>
                    <a:pt x="1296" y="3012"/>
                    <a:pt x="1506" y="2945"/>
                  </a:cubicBezTo>
                  <a:cubicBezTo>
                    <a:pt x="909" y="2734"/>
                    <a:pt x="530" y="1296"/>
                    <a:pt x="488" y="766"/>
                  </a:cubicBezTo>
                  <a:cubicBezTo>
                    <a:pt x="454" y="278"/>
                    <a:pt x="387" y="0"/>
                    <a:pt x="353"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0"/>
            <p:cNvSpPr/>
            <p:nvPr/>
          </p:nvSpPr>
          <p:spPr>
            <a:xfrm>
              <a:off x="4775234" y="3748161"/>
              <a:ext cx="98676" cy="183732"/>
            </a:xfrm>
            <a:custGeom>
              <a:avLst/>
              <a:gdLst/>
              <a:ahLst/>
              <a:cxnLst/>
              <a:rect l="l" t="t" r="r" b="b"/>
              <a:pathLst>
                <a:path w="1717" h="3197" extrusionOk="0">
                  <a:moveTo>
                    <a:pt x="387" y="0"/>
                  </a:moveTo>
                  <a:cubicBezTo>
                    <a:pt x="278" y="109"/>
                    <a:pt x="135" y="177"/>
                    <a:pt x="0" y="252"/>
                  </a:cubicBezTo>
                  <a:cubicBezTo>
                    <a:pt x="34" y="252"/>
                    <a:pt x="101" y="530"/>
                    <a:pt x="135" y="1018"/>
                  </a:cubicBezTo>
                  <a:cubicBezTo>
                    <a:pt x="177" y="1548"/>
                    <a:pt x="556" y="2986"/>
                    <a:pt x="1153" y="3197"/>
                  </a:cubicBezTo>
                  <a:cubicBezTo>
                    <a:pt x="1330" y="3155"/>
                    <a:pt x="1540" y="3087"/>
                    <a:pt x="1717" y="3020"/>
                  </a:cubicBezTo>
                  <a:cubicBezTo>
                    <a:pt x="1187" y="2810"/>
                    <a:pt x="488" y="1371"/>
                    <a:pt x="522" y="841"/>
                  </a:cubicBezTo>
                  <a:cubicBezTo>
                    <a:pt x="598" y="353"/>
                    <a:pt x="387" y="0"/>
                    <a:pt x="387" y="0"/>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0"/>
            <p:cNvSpPr/>
            <p:nvPr/>
          </p:nvSpPr>
          <p:spPr>
            <a:xfrm>
              <a:off x="4797475" y="3728334"/>
              <a:ext cx="110745" cy="193444"/>
            </a:xfrm>
            <a:custGeom>
              <a:avLst/>
              <a:gdLst/>
              <a:ahLst/>
              <a:cxnLst/>
              <a:rect l="l" t="t" r="r" b="b"/>
              <a:pathLst>
                <a:path w="1927" h="3366" extrusionOk="0">
                  <a:moveTo>
                    <a:pt x="488" y="0"/>
                  </a:moveTo>
                  <a:cubicBezTo>
                    <a:pt x="312" y="135"/>
                    <a:pt x="169" y="244"/>
                    <a:pt x="0" y="345"/>
                  </a:cubicBezTo>
                  <a:cubicBezTo>
                    <a:pt x="0" y="345"/>
                    <a:pt x="211" y="698"/>
                    <a:pt x="135" y="1186"/>
                  </a:cubicBezTo>
                  <a:cubicBezTo>
                    <a:pt x="101" y="1716"/>
                    <a:pt x="800" y="3155"/>
                    <a:pt x="1330" y="3365"/>
                  </a:cubicBezTo>
                  <a:cubicBezTo>
                    <a:pt x="1540" y="3256"/>
                    <a:pt x="1717" y="3188"/>
                    <a:pt x="1927" y="3079"/>
                  </a:cubicBezTo>
                  <a:cubicBezTo>
                    <a:pt x="1927" y="3079"/>
                    <a:pt x="488" y="1649"/>
                    <a:pt x="589" y="1119"/>
                  </a:cubicBezTo>
                  <a:cubicBezTo>
                    <a:pt x="699" y="631"/>
                    <a:pt x="488" y="34"/>
                    <a:pt x="488"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0"/>
            <p:cNvSpPr/>
            <p:nvPr/>
          </p:nvSpPr>
          <p:spPr>
            <a:xfrm>
              <a:off x="4825520" y="3707990"/>
              <a:ext cx="108848" cy="197352"/>
            </a:xfrm>
            <a:custGeom>
              <a:avLst/>
              <a:gdLst/>
              <a:ahLst/>
              <a:cxnLst/>
              <a:rect l="l" t="t" r="r" b="b"/>
              <a:pathLst>
                <a:path w="1894" h="3434" extrusionOk="0">
                  <a:moveTo>
                    <a:pt x="354" y="1"/>
                  </a:moveTo>
                  <a:cubicBezTo>
                    <a:pt x="244" y="144"/>
                    <a:pt x="101" y="245"/>
                    <a:pt x="0" y="354"/>
                  </a:cubicBezTo>
                  <a:cubicBezTo>
                    <a:pt x="0" y="388"/>
                    <a:pt x="211" y="985"/>
                    <a:pt x="101" y="1473"/>
                  </a:cubicBezTo>
                  <a:cubicBezTo>
                    <a:pt x="0" y="2003"/>
                    <a:pt x="1439" y="3433"/>
                    <a:pt x="1439" y="3433"/>
                  </a:cubicBezTo>
                  <a:cubicBezTo>
                    <a:pt x="1573" y="3366"/>
                    <a:pt x="1750" y="3298"/>
                    <a:pt x="1893" y="3189"/>
                  </a:cubicBezTo>
                  <a:cubicBezTo>
                    <a:pt x="1893" y="3189"/>
                    <a:pt x="455" y="2138"/>
                    <a:pt x="522" y="1263"/>
                  </a:cubicBezTo>
                  <a:cubicBezTo>
                    <a:pt x="598" y="455"/>
                    <a:pt x="354" y="35"/>
                    <a:pt x="354"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0"/>
            <p:cNvSpPr/>
            <p:nvPr/>
          </p:nvSpPr>
          <p:spPr>
            <a:xfrm>
              <a:off x="4845807" y="3679944"/>
              <a:ext cx="118503" cy="211375"/>
            </a:xfrm>
            <a:custGeom>
              <a:avLst/>
              <a:gdLst/>
              <a:ahLst/>
              <a:cxnLst/>
              <a:rect l="l" t="t" r="r" b="b"/>
              <a:pathLst>
                <a:path w="2062" h="3678" extrusionOk="0">
                  <a:moveTo>
                    <a:pt x="455" y="1"/>
                  </a:moveTo>
                  <a:cubicBezTo>
                    <a:pt x="312" y="178"/>
                    <a:pt x="135" y="346"/>
                    <a:pt x="1" y="489"/>
                  </a:cubicBezTo>
                  <a:cubicBezTo>
                    <a:pt x="1" y="523"/>
                    <a:pt x="245" y="943"/>
                    <a:pt x="169" y="1751"/>
                  </a:cubicBezTo>
                  <a:cubicBezTo>
                    <a:pt x="102" y="2626"/>
                    <a:pt x="1540" y="3677"/>
                    <a:pt x="1540" y="3677"/>
                  </a:cubicBezTo>
                  <a:cubicBezTo>
                    <a:pt x="1717" y="3576"/>
                    <a:pt x="1893" y="3467"/>
                    <a:pt x="2062" y="3366"/>
                  </a:cubicBezTo>
                  <a:cubicBezTo>
                    <a:pt x="1818" y="3290"/>
                    <a:pt x="522" y="1995"/>
                    <a:pt x="556" y="1330"/>
                  </a:cubicBezTo>
                  <a:cubicBezTo>
                    <a:pt x="590" y="699"/>
                    <a:pt x="455" y="35"/>
                    <a:pt x="45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0"/>
            <p:cNvSpPr/>
            <p:nvPr/>
          </p:nvSpPr>
          <p:spPr>
            <a:xfrm>
              <a:off x="4871898" y="3657761"/>
              <a:ext cx="114653" cy="215627"/>
            </a:xfrm>
            <a:custGeom>
              <a:avLst/>
              <a:gdLst/>
              <a:ahLst/>
              <a:cxnLst/>
              <a:rect l="l" t="t" r="r" b="b"/>
              <a:pathLst>
                <a:path w="1995" h="3752" extrusionOk="0">
                  <a:moveTo>
                    <a:pt x="245" y="0"/>
                  </a:moveTo>
                  <a:cubicBezTo>
                    <a:pt x="178" y="143"/>
                    <a:pt x="68" y="244"/>
                    <a:pt x="1" y="387"/>
                  </a:cubicBezTo>
                  <a:cubicBezTo>
                    <a:pt x="1" y="421"/>
                    <a:pt x="136" y="1085"/>
                    <a:pt x="102" y="1716"/>
                  </a:cubicBezTo>
                  <a:cubicBezTo>
                    <a:pt x="68" y="2381"/>
                    <a:pt x="1364" y="3676"/>
                    <a:pt x="1608" y="3752"/>
                  </a:cubicBezTo>
                  <a:cubicBezTo>
                    <a:pt x="1751" y="3676"/>
                    <a:pt x="1860" y="3575"/>
                    <a:pt x="1995" y="3466"/>
                  </a:cubicBezTo>
                  <a:cubicBezTo>
                    <a:pt x="1364" y="3432"/>
                    <a:pt x="422" y="2069"/>
                    <a:pt x="422" y="1195"/>
                  </a:cubicBezTo>
                  <a:cubicBezTo>
                    <a:pt x="455" y="353"/>
                    <a:pt x="279" y="34"/>
                    <a:pt x="245" y="0"/>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0"/>
            <p:cNvSpPr/>
            <p:nvPr/>
          </p:nvSpPr>
          <p:spPr>
            <a:xfrm>
              <a:off x="4885921" y="3633566"/>
              <a:ext cx="124825" cy="223386"/>
            </a:xfrm>
            <a:custGeom>
              <a:avLst/>
              <a:gdLst/>
              <a:ahLst/>
              <a:cxnLst/>
              <a:rect l="l" t="t" r="r" b="b"/>
              <a:pathLst>
                <a:path w="2172" h="3887" extrusionOk="0">
                  <a:moveTo>
                    <a:pt x="279" y="0"/>
                  </a:moveTo>
                  <a:cubicBezTo>
                    <a:pt x="211" y="143"/>
                    <a:pt x="102" y="278"/>
                    <a:pt x="1" y="421"/>
                  </a:cubicBezTo>
                  <a:cubicBezTo>
                    <a:pt x="35" y="455"/>
                    <a:pt x="211" y="774"/>
                    <a:pt x="178" y="1616"/>
                  </a:cubicBezTo>
                  <a:cubicBezTo>
                    <a:pt x="178" y="2490"/>
                    <a:pt x="1120" y="3853"/>
                    <a:pt x="1751" y="3887"/>
                  </a:cubicBezTo>
                  <a:cubicBezTo>
                    <a:pt x="1894" y="3786"/>
                    <a:pt x="2037" y="3643"/>
                    <a:pt x="2171" y="3542"/>
                  </a:cubicBezTo>
                  <a:cubicBezTo>
                    <a:pt x="808" y="3298"/>
                    <a:pt x="489" y="943"/>
                    <a:pt x="489" y="598"/>
                  </a:cubicBezTo>
                  <a:cubicBezTo>
                    <a:pt x="489" y="278"/>
                    <a:pt x="279" y="0"/>
                    <a:pt x="27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0"/>
            <p:cNvSpPr/>
            <p:nvPr/>
          </p:nvSpPr>
          <p:spPr>
            <a:xfrm>
              <a:off x="4901898" y="3607417"/>
              <a:ext cx="129135" cy="229708"/>
            </a:xfrm>
            <a:custGeom>
              <a:avLst/>
              <a:gdLst/>
              <a:ahLst/>
              <a:cxnLst/>
              <a:rect l="l" t="t" r="r" b="b"/>
              <a:pathLst>
                <a:path w="2247" h="3997" extrusionOk="0">
                  <a:moveTo>
                    <a:pt x="261" y="1"/>
                  </a:moveTo>
                  <a:cubicBezTo>
                    <a:pt x="254" y="1"/>
                    <a:pt x="249" y="1"/>
                    <a:pt x="244" y="1"/>
                  </a:cubicBezTo>
                  <a:cubicBezTo>
                    <a:pt x="177" y="178"/>
                    <a:pt x="76" y="312"/>
                    <a:pt x="1" y="455"/>
                  </a:cubicBezTo>
                  <a:cubicBezTo>
                    <a:pt x="1" y="455"/>
                    <a:pt x="211" y="733"/>
                    <a:pt x="211" y="1053"/>
                  </a:cubicBezTo>
                  <a:cubicBezTo>
                    <a:pt x="211" y="1398"/>
                    <a:pt x="530" y="3753"/>
                    <a:pt x="1893" y="3997"/>
                  </a:cubicBezTo>
                  <a:cubicBezTo>
                    <a:pt x="2036" y="3888"/>
                    <a:pt x="2137" y="3753"/>
                    <a:pt x="2247" y="3644"/>
                  </a:cubicBezTo>
                  <a:cubicBezTo>
                    <a:pt x="951" y="3543"/>
                    <a:pt x="530" y="1229"/>
                    <a:pt x="497" y="598"/>
                  </a:cubicBezTo>
                  <a:cubicBezTo>
                    <a:pt x="497" y="28"/>
                    <a:pt x="325" y="1"/>
                    <a:pt x="261" y="1"/>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0"/>
            <p:cNvSpPr/>
            <p:nvPr/>
          </p:nvSpPr>
          <p:spPr>
            <a:xfrm>
              <a:off x="4915920" y="3589084"/>
              <a:ext cx="135399" cy="227754"/>
            </a:xfrm>
            <a:custGeom>
              <a:avLst/>
              <a:gdLst/>
              <a:ahLst/>
              <a:cxnLst/>
              <a:rect l="l" t="t" r="r" b="b"/>
              <a:pathLst>
                <a:path w="2356" h="3963" extrusionOk="0">
                  <a:moveTo>
                    <a:pt x="177" y="0"/>
                  </a:moveTo>
                  <a:cubicBezTo>
                    <a:pt x="143" y="110"/>
                    <a:pt x="76" y="211"/>
                    <a:pt x="0" y="320"/>
                  </a:cubicBezTo>
                  <a:cubicBezTo>
                    <a:pt x="5" y="320"/>
                    <a:pt x="10" y="320"/>
                    <a:pt x="17" y="320"/>
                  </a:cubicBezTo>
                  <a:cubicBezTo>
                    <a:pt x="81" y="320"/>
                    <a:pt x="253" y="347"/>
                    <a:pt x="253" y="917"/>
                  </a:cubicBezTo>
                  <a:cubicBezTo>
                    <a:pt x="286" y="1548"/>
                    <a:pt x="707" y="3862"/>
                    <a:pt x="2003" y="3963"/>
                  </a:cubicBezTo>
                  <a:cubicBezTo>
                    <a:pt x="2146" y="3862"/>
                    <a:pt x="2247" y="3719"/>
                    <a:pt x="2356" y="3576"/>
                  </a:cubicBezTo>
                  <a:lnTo>
                    <a:pt x="2280" y="3576"/>
                  </a:lnTo>
                  <a:cubicBezTo>
                    <a:pt x="1304" y="3399"/>
                    <a:pt x="884" y="2213"/>
                    <a:pt x="707" y="1372"/>
                  </a:cubicBezTo>
                  <a:cubicBezTo>
                    <a:pt x="530" y="598"/>
                    <a:pt x="774" y="76"/>
                    <a:pt x="177"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0"/>
            <p:cNvSpPr/>
            <p:nvPr/>
          </p:nvSpPr>
          <p:spPr>
            <a:xfrm>
              <a:off x="5093330" y="3810976"/>
              <a:ext cx="3965" cy="2011"/>
            </a:xfrm>
            <a:custGeom>
              <a:avLst/>
              <a:gdLst/>
              <a:ahLst/>
              <a:cxnLst/>
              <a:rect l="l" t="t" r="r" b="b"/>
              <a:pathLst>
                <a:path w="69" h="35" extrusionOk="0">
                  <a:moveTo>
                    <a:pt x="1" y="1"/>
                  </a:moveTo>
                  <a:lnTo>
                    <a:pt x="1" y="1"/>
                  </a:lnTo>
                  <a:lnTo>
                    <a:pt x="1" y="1"/>
                  </a:lnTo>
                  <a:cubicBezTo>
                    <a:pt x="34" y="1"/>
                    <a:pt x="34" y="34"/>
                    <a:pt x="68" y="34"/>
                  </a:cubicBezTo>
                  <a:cubicBezTo>
                    <a:pt x="34" y="34"/>
                    <a:pt x="34" y="1"/>
                    <a:pt x="1"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0"/>
            <p:cNvSpPr/>
            <p:nvPr/>
          </p:nvSpPr>
          <p:spPr>
            <a:xfrm>
              <a:off x="5099652" y="3812930"/>
              <a:ext cx="3908" cy="3908"/>
            </a:xfrm>
            <a:custGeom>
              <a:avLst/>
              <a:gdLst/>
              <a:ahLst/>
              <a:cxnLst/>
              <a:rect l="l" t="t" r="r" b="b"/>
              <a:pathLst>
                <a:path w="68" h="68" extrusionOk="0">
                  <a:moveTo>
                    <a:pt x="67" y="34"/>
                  </a:moveTo>
                  <a:cubicBezTo>
                    <a:pt x="34" y="34"/>
                    <a:pt x="0" y="0"/>
                    <a:pt x="0" y="0"/>
                  </a:cubicBezTo>
                  <a:cubicBezTo>
                    <a:pt x="0" y="0"/>
                    <a:pt x="34" y="34"/>
                    <a:pt x="67" y="34"/>
                  </a:cubicBezTo>
                  <a:lnTo>
                    <a:pt x="67" y="68"/>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a:off x="3967378" y="3800861"/>
              <a:ext cx="1400142" cy="311200"/>
            </a:xfrm>
            <a:custGeom>
              <a:avLst/>
              <a:gdLst/>
              <a:ahLst/>
              <a:cxnLst/>
              <a:rect l="l" t="t" r="r" b="b"/>
              <a:pathLst>
                <a:path w="24363" h="5415" extrusionOk="0">
                  <a:moveTo>
                    <a:pt x="6276" y="0"/>
                  </a:moveTo>
                  <a:cubicBezTo>
                    <a:pt x="4905" y="766"/>
                    <a:pt x="1961" y="2347"/>
                    <a:pt x="455" y="2658"/>
                  </a:cubicBezTo>
                  <a:cubicBezTo>
                    <a:pt x="387" y="2658"/>
                    <a:pt x="312" y="2700"/>
                    <a:pt x="211" y="2734"/>
                  </a:cubicBezTo>
                  <a:cubicBezTo>
                    <a:pt x="211" y="2734"/>
                    <a:pt x="68" y="2801"/>
                    <a:pt x="0" y="2801"/>
                  </a:cubicBezTo>
                  <a:lnTo>
                    <a:pt x="11500" y="5392"/>
                  </a:lnTo>
                  <a:cubicBezTo>
                    <a:pt x="11550" y="5408"/>
                    <a:pt x="11607" y="5415"/>
                    <a:pt x="11669" y="5415"/>
                  </a:cubicBezTo>
                  <a:cubicBezTo>
                    <a:pt x="12040" y="5415"/>
                    <a:pt x="12596" y="5172"/>
                    <a:pt x="12863" y="5115"/>
                  </a:cubicBezTo>
                  <a:cubicBezTo>
                    <a:pt x="13948" y="4871"/>
                    <a:pt x="15000" y="4660"/>
                    <a:pt x="16085" y="4416"/>
                  </a:cubicBezTo>
                  <a:cubicBezTo>
                    <a:pt x="17809" y="4029"/>
                    <a:pt x="19525" y="3643"/>
                    <a:pt x="21275" y="3256"/>
                  </a:cubicBezTo>
                  <a:cubicBezTo>
                    <a:pt x="21940" y="3121"/>
                    <a:pt x="22604" y="2978"/>
                    <a:pt x="23277" y="2835"/>
                  </a:cubicBezTo>
                  <a:cubicBezTo>
                    <a:pt x="23589" y="2768"/>
                    <a:pt x="24119" y="2734"/>
                    <a:pt x="24363" y="2557"/>
                  </a:cubicBezTo>
                  <a:cubicBezTo>
                    <a:pt x="24287" y="2448"/>
                    <a:pt x="24186" y="2381"/>
                    <a:pt x="24077" y="2347"/>
                  </a:cubicBezTo>
                  <a:cubicBezTo>
                    <a:pt x="22680" y="1682"/>
                    <a:pt x="21275" y="1085"/>
                    <a:pt x="19912" y="345"/>
                  </a:cubicBezTo>
                  <a:cubicBezTo>
                    <a:pt x="17968" y="2128"/>
                    <a:pt x="15046" y="3240"/>
                    <a:pt x="12335" y="3240"/>
                  </a:cubicBezTo>
                  <a:cubicBezTo>
                    <a:pt x="9814" y="3240"/>
                    <a:pt x="7476" y="2278"/>
                    <a:pt x="627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a:off x="3993469" y="3409720"/>
              <a:ext cx="483553" cy="543954"/>
            </a:xfrm>
            <a:custGeom>
              <a:avLst/>
              <a:gdLst/>
              <a:ahLst/>
              <a:cxnLst/>
              <a:rect l="l" t="t" r="r" b="b"/>
              <a:pathLst>
                <a:path w="8414" h="9465" extrusionOk="0">
                  <a:moveTo>
                    <a:pt x="6874" y="1"/>
                  </a:moveTo>
                  <a:cubicBezTo>
                    <a:pt x="6100" y="1935"/>
                    <a:pt x="5368" y="3996"/>
                    <a:pt x="4350" y="5721"/>
                  </a:cubicBezTo>
                  <a:cubicBezTo>
                    <a:pt x="3332" y="7437"/>
                    <a:pt x="2003" y="8833"/>
                    <a:pt x="1" y="9464"/>
                  </a:cubicBezTo>
                  <a:cubicBezTo>
                    <a:pt x="1507" y="9153"/>
                    <a:pt x="4451" y="7572"/>
                    <a:pt x="5822" y="6806"/>
                  </a:cubicBezTo>
                  <a:cubicBezTo>
                    <a:pt x="5889" y="6772"/>
                    <a:pt x="5957" y="6730"/>
                    <a:pt x="5999" y="6697"/>
                  </a:cubicBezTo>
                  <a:cubicBezTo>
                    <a:pt x="6100" y="6663"/>
                    <a:pt x="6167" y="6596"/>
                    <a:pt x="6243" y="6562"/>
                  </a:cubicBezTo>
                  <a:cubicBezTo>
                    <a:pt x="6310" y="6520"/>
                    <a:pt x="6377" y="6486"/>
                    <a:pt x="6419" y="6453"/>
                  </a:cubicBezTo>
                  <a:cubicBezTo>
                    <a:pt x="6453" y="6453"/>
                    <a:pt x="6487" y="6419"/>
                    <a:pt x="6520" y="6419"/>
                  </a:cubicBezTo>
                  <a:cubicBezTo>
                    <a:pt x="6630" y="6352"/>
                    <a:pt x="6697" y="6276"/>
                    <a:pt x="6798" y="6242"/>
                  </a:cubicBezTo>
                  <a:cubicBezTo>
                    <a:pt x="7395" y="5755"/>
                    <a:pt x="7639" y="5157"/>
                    <a:pt x="7639" y="4383"/>
                  </a:cubicBezTo>
                  <a:cubicBezTo>
                    <a:pt x="7639" y="3685"/>
                    <a:pt x="8169" y="3441"/>
                    <a:pt x="8413" y="3365"/>
                  </a:cubicBezTo>
                  <a:cubicBezTo>
                    <a:pt x="8102" y="2667"/>
                    <a:pt x="7849" y="1893"/>
                    <a:pt x="7639" y="985"/>
                  </a:cubicBezTo>
                  <a:cubicBezTo>
                    <a:pt x="7261" y="741"/>
                    <a:pt x="7008" y="387"/>
                    <a:pt x="687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a:off x="4368174" y="3768448"/>
              <a:ext cx="702973" cy="197524"/>
            </a:xfrm>
            <a:custGeom>
              <a:avLst/>
              <a:gdLst/>
              <a:ahLst/>
              <a:cxnLst/>
              <a:rect l="l" t="t" r="r" b="b"/>
              <a:pathLst>
                <a:path w="12232" h="3437" extrusionOk="0">
                  <a:moveTo>
                    <a:pt x="278" y="0"/>
                  </a:moveTo>
                  <a:cubicBezTo>
                    <a:pt x="177" y="34"/>
                    <a:pt x="110" y="110"/>
                    <a:pt x="0" y="177"/>
                  </a:cubicBezTo>
                  <a:cubicBezTo>
                    <a:pt x="897" y="2318"/>
                    <a:pt x="3212" y="3437"/>
                    <a:pt x="5733" y="3437"/>
                  </a:cubicBezTo>
                  <a:cubicBezTo>
                    <a:pt x="8035" y="3437"/>
                    <a:pt x="10509" y="2504"/>
                    <a:pt x="12232" y="564"/>
                  </a:cubicBezTo>
                  <a:cubicBezTo>
                    <a:pt x="12232" y="564"/>
                    <a:pt x="12198" y="564"/>
                    <a:pt x="12165" y="530"/>
                  </a:cubicBezTo>
                  <a:lnTo>
                    <a:pt x="12055" y="530"/>
                  </a:lnTo>
                  <a:lnTo>
                    <a:pt x="12022" y="488"/>
                  </a:lnTo>
                  <a:cubicBezTo>
                    <a:pt x="11988" y="488"/>
                    <a:pt x="11921" y="455"/>
                    <a:pt x="11887" y="455"/>
                  </a:cubicBezTo>
                  <a:cubicBezTo>
                    <a:pt x="11778" y="598"/>
                    <a:pt x="11677" y="741"/>
                    <a:pt x="11534" y="842"/>
                  </a:cubicBezTo>
                  <a:cubicBezTo>
                    <a:pt x="11424" y="951"/>
                    <a:pt x="11323" y="1086"/>
                    <a:pt x="11180" y="1195"/>
                  </a:cubicBezTo>
                  <a:cubicBezTo>
                    <a:pt x="11046" y="1296"/>
                    <a:pt x="10903" y="1439"/>
                    <a:pt x="10760" y="1540"/>
                  </a:cubicBezTo>
                  <a:cubicBezTo>
                    <a:pt x="10625" y="1649"/>
                    <a:pt x="10516" y="1750"/>
                    <a:pt x="10373" y="1826"/>
                  </a:cubicBezTo>
                  <a:cubicBezTo>
                    <a:pt x="10204" y="1927"/>
                    <a:pt x="10028" y="2036"/>
                    <a:pt x="9851" y="2137"/>
                  </a:cubicBezTo>
                  <a:cubicBezTo>
                    <a:pt x="9708" y="2246"/>
                    <a:pt x="9531" y="2314"/>
                    <a:pt x="9397" y="2381"/>
                  </a:cubicBezTo>
                  <a:cubicBezTo>
                    <a:pt x="9187" y="2490"/>
                    <a:pt x="9010" y="2558"/>
                    <a:pt x="8800" y="2667"/>
                  </a:cubicBezTo>
                  <a:cubicBezTo>
                    <a:pt x="8623" y="2734"/>
                    <a:pt x="8413" y="2802"/>
                    <a:pt x="8236" y="2844"/>
                  </a:cubicBezTo>
                  <a:cubicBezTo>
                    <a:pt x="8026" y="2911"/>
                    <a:pt x="7815" y="2978"/>
                    <a:pt x="7605" y="3012"/>
                  </a:cubicBezTo>
                  <a:cubicBezTo>
                    <a:pt x="7395" y="3088"/>
                    <a:pt x="7151" y="3121"/>
                    <a:pt x="6907" y="3155"/>
                  </a:cubicBezTo>
                  <a:cubicBezTo>
                    <a:pt x="6663" y="3189"/>
                    <a:pt x="6453" y="3189"/>
                    <a:pt x="6209" y="3222"/>
                  </a:cubicBezTo>
                  <a:lnTo>
                    <a:pt x="5502" y="3222"/>
                  </a:lnTo>
                  <a:cubicBezTo>
                    <a:pt x="5292" y="3222"/>
                    <a:pt x="5115" y="3189"/>
                    <a:pt x="4905" y="3189"/>
                  </a:cubicBezTo>
                  <a:cubicBezTo>
                    <a:pt x="4627" y="3155"/>
                    <a:pt x="4349" y="3121"/>
                    <a:pt x="4063" y="3054"/>
                  </a:cubicBezTo>
                  <a:cubicBezTo>
                    <a:pt x="3853" y="2978"/>
                    <a:pt x="3609" y="2945"/>
                    <a:pt x="3399" y="2877"/>
                  </a:cubicBezTo>
                  <a:cubicBezTo>
                    <a:pt x="3155" y="2768"/>
                    <a:pt x="2945" y="2701"/>
                    <a:pt x="2701" y="2591"/>
                  </a:cubicBezTo>
                  <a:cubicBezTo>
                    <a:pt x="2490" y="2490"/>
                    <a:pt x="2280" y="2347"/>
                    <a:pt x="2070" y="2213"/>
                  </a:cubicBezTo>
                  <a:cubicBezTo>
                    <a:pt x="1859" y="2103"/>
                    <a:pt x="1683" y="1960"/>
                    <a:pt x="1506" y="1826"/>
                  </a:cubicBezTo>
                  <a:cubicBezTo>
                    <a:pt x="1329" y="1683"/>
                    <a:pt x="1195" y="1506"/>
                    <a:pt x="1052" y="1372"/>
                  </a:cubicBezTo>
                  <a:cubicBezTo>
                    <a:pt x="909" y="1195"/>
                    <a:pt x="808" y="1052"/>
                    <a:pt x="699" y="875"/>
                  </a:cubicBezTo>
                  <a:cubicBezTo>
                    <a:pt x="598" y="699"/>
                    <a:pt x="488" y="530"/>
                    <a:pt x="387" y="320"/>
                  </a:cubicBezTo>
                  <a:cubicBezTo>
                    <a:pt x="354" y="211"/>
                    <a:pt x="320" y="110"/>
                    <a:pt x="278"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a:off x="4352197" y="3778620"/>
              <a:ext cx="741191" cy="195685"/>
            </a:xfrm>
            <a:custGeom>
              <a:avLst/>
              <a:gdLst/>
              <a:ahLst/>
              <a:cxnLst/>
              <a:rect l="l" t="t" r="r" b="b"/>
              <a:pathLst>
                <a:path w="12897" h="3405" extrusionOk="0">
                  <a:moveTo>
                    <a:pt x="278" y="0"/>
                  </a:moveTo>
                  <a:cubicBezTo>
                    <a:pt x="245" y="0"/>
                    <a:pt x="211" y="34"/>
                    <a:pt x="177" y="34"/>
                  </a:cubicBezTo>
                  <a:cubicBezTo>
                    <a:pt x="135" y="67"/>
                    <a:pt x="68" y="101"/>
                    <a:pt x="1" y="143"/>
                  </a:cubicBezTo>
                  <a:cubicBezTo>
                    <a:pt x="1288" y="2318"/>
                    <a:pt x="3437" y="3404"/>
                    <a:pt x="5862" y="3404"/>
                  </a:cubicBezTo>
                  <a:cubicBezTo>
                    <a:pt x="8126" y="3404"/>
                    <a:pt x="10630" y="2457"/>
                    <a:pt x="12897" y="564"/>
                  </a:cubicBezTo>
                  <a:lnTo>
                    <a:pt x="12863" y="522"/>
                  </a:lnTo>
                  <a:cubicBezTo>
                    <a:pt x="12829" y="522"/>
                    <a:pt x="12754" y="488"/>
                    <a:pt x="12720" y="454"/>
                  </a:cubicBezTo>
                  <a:lnTo>
                    <a:pt x="12686" y="454"/>
                  </a:lnTo>
                  <a:cubicBezTo>
                    <a:pt x="12619" y="421"/>
                    <a:pt x="12586" y="421"/>
                    <a:pt x="12510" y="387"/>
                  </a:cubicBezTo>
                  <a:cubicBezTo>
                    <a:pt x="10787" y="2327"/>
                    <a:pt x="8313" y="3260"/>
                    <a:pt x="6011" y="3260"/>
                  </a:cubicBezTo>
                  <a:cubicBezTo>
                    <a:pt x="3490" y="3260"/>
                    <a:pt x="1175" y="2141"/>
                    <a:pt x="278" y="0"/>
                  </a:cubicBezTo>
                  <a:close/>
                </a:path>
              </a:pathLst>
            </a:custGeom>
            <a:solidFill>
              <a:srgbClr val="FCC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a:off x="4338174" y="3786839"/>
              <a:ext cx="765385" cy="192065"/>
            </a:xfrm>
            <a:custGeom>
              <a:avLst/>
              <a:gdLst/>
              <a:ahLst/>
              <a:cxnLst/>
              <a:rect l="l" t="t" r="r" b="b"/>
              <a:pathLst>
                <a:path w="13318" h="3342" extrusionOk="0">
                  <a:moveTo>
                    <a:pt x="245" y="0"/>
                  </a:moveTo>
                  <a:cubicBezTo>
                    <a:pt x="169" y="34"/>
                    <a:pt x="102" y="101"/>
                    <a:pt x="1" y="135"/>
                  </a:cubicBezTo>
                  <a:cubicBezTo>
                    <a:pt x="1093" y="2250"/>
                    <a:pt x="3367" y="3341"/>
                    <a:pt x="5963" y="3341"/>
                  </a:cubicBezTo>
                  <a:cubicBezTo>
                    <a:pt x="8364" y="3341"/>
                    <a:pt x="11042" y="2408"/>
                    <a:pt x="13317" y="488"/>
                  </a:cubicBezTo>
                  <a:cubicBezTo>
                    <a:pt x="13284" y="488"/>
                    <a:pt x="13250" y="454"/>
                    <a:pt x="13250" y="454"/>
                  </a:cubicBezTo>
                  <a:lnTo>
                    <a:pt x="13208" y="454"/>
                  </a:lnTo>
                  <a:cubicBezTo>
                    <a:pt x="13174" y="454"/>
                    <a:pt x="13174" y="421"/>
                    <a:pt x="13141" y="421"/>
                  </a:cubicBezTo>
                  <a:cubicBezTo>
                    <a:pt x="10874" y="2314"/>
                    <a:pt x="8370" y="3261"/>
                    <a:pt x="6106" y="3261"/>
                  </a:cubicBezTo>
                  <a:cubicBezTo>
                    <a:pt x="3681" y="3261"/>
                    <a:pt x="1532" y="2175"/>
                    <a:pt x="245" y="0"/>
                  </a:cubicBezTo>
                  <a:close/>
                </a:path>
              </a:pathLst>
            </a:custGeom>
            <a:solidFill>
              <a:srgbClr val="FFD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a:off x="4328060" y="3794540"/>
              <a:ext cx="783718" cy="192525"/>
            </a:xfrm>
            <a:custGeom>
              <a:avLst/>
              <a:gdLst/>
              <a:ahLst/>
              <a:cxnLst/>
              <a:rect l="l" t="t" r="r" b="b"/>
              <a:pathLst>
                <a:path w="13637" h="3350" extrusionOk="0">
                  <a:moveTo>
                    <a:pt x="177" y="1"/>
                  </a:moveTo>
                  <a:cubicBezTo>
                    <a:pt x="135" y="34"/>
                    <a:pt x="67" y="76"/>
                    <a:pt x="0" y="110"/>
                  </a:cubicBezTo>
                  <a:cubicBezTo>
                    <a:pt x="1200" y="2388"/>
                    <a:pt x="3538" y="3350"/>
                    <a:pt x="6059" y="3350"/>
                  </a:cubicBezTo>
                  <a:cubicBezTo>
                    <a:pt x="8770" y="3350"/>
                    <a:pt x="11692" y="2238"/>
                    <a:pt x="13636" y="455"/>
                  </a:cubicBezTo>
                  <a:cubicBezTo>
                    <a:pt x="13594" y="421"/>
                    <a:pt x="13561" y="388"/>
                    <a:pt x="13493" y="388"/>
                  </a:cubicBezTo>
                  <a:lnTo>
                    <a:pt x="13493" y="354"/>
                  </a:lnTo>
                  <a:cubicBezTo>
                    <a:pt x="11218" y="2274"/>
                    <a:pt x="8540" y="3207"/>
                    <a:pt x="6139" y="3207"/>
                  </a:cubicBezTo>
                  <a:cubicBezTo>
                    <a:pt x="3543" y="3207"/>
                    <a:pt x="1269" y="2116"/>
                    <a:pt x="177"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a:off x="3580605" y="3893158"/>
              <a:ext cx="1021127" cy="1156469"/>
            </a:xfrm>
            <a:custGeom>
              <a:avLst/>
              <a:gdLst/>
              <a:ahLst/>
              <a:cxnLst/>
              <a:rect l="l" t="t" r="r" b="b"/>
              <a:pathLst>
                <a:path w="17768" h="20123" extrusionOk="0">
                  <a:moveTo>
                    <a:pt x="1" y="1"/>
                  </a:moveTo>
                  <a:lnTo>
                    <a:pt x="1439" y="14865"/>
                  </a:lnTo>
                  <a:lnTo>
                    <a:pt x="17389" y="20022"/>
                  </a:lnTo>
                  <a:lnTo>
                    <a:pt x="17767" y="20123"/>
                  </a:lnTo>
                  <a:lnTo>
                    <a:pt x="17389" y="4703"/>
                  </a:lnTo>
                  <a:lnTo>
                    <a:pt x="1"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a:off x="4670294" y="3893158"/>
              <a:ext cx="1023541" cy="1156469"/>
            </a:xfrm>
            <a:custGeom>
              <a:avLst/>
              <a:gdLst/>
              <a:ahLst/>
              <a:cxnLst/>
              <a:rect l="l" t="t" r="r" b="b"/>
              <a:pathLst>
                <a:path w="17810" h="20123" extrusionOk="0">
                  <a:moveTo>
                    <a:pt x="17810" y="1"/>
                  </a:moveTo>
                  <a:lnTo>
                    <a:pt x="1" y="4527"/>
                  </a:lnTo>
                  <a:lnTo>
                    <a:pt x="1" y="20123"/>
                  </a:lnTo>
                  <a:lnTo>
                    <a:pt x="354" y="20022"/>
                  </a:lnTo>
                  <a:lnTo>
                    <a:pt x="16338" y="14865"/>
                  </a:lnTo>
                  <a:lnTo>
                    <a:pt x="17810"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a:off x="4001688" y="4683141"/>
              <a:ext cx="411025" cy="505793"/>
            </a:xfrm>
            <a:custGeom>
              <a:avLst/>
              <a:gdLst/>
              <a:ahLst/>
              <a:cxnLst/>
              <a:rect l="l" t="t" r="r" b="b"/>
              <a:pathLst>
                <a:path w="7152" h="8801" extrusionOk="0">
                  <a:moveTo>
                    <a:pt x="3399" y="0"/>
                  </a:moveTo>
                  <a:cubicBezTo>
                    <a:pt x="2945" y="0"/>
                    <a:pt x="1927" y="1506"/>
                    <a:pt x="1540" y="2347"/>
                  </a:cubicBezTo>
                  <a:cubicBezTo>
                    <a:pt x="1397" y="2659"/>
                    <a:pt x="1153" y="3012"/>
                    <a:pt x="943" y="3332"/>
                  </a:cubicBezTo>
                  <a:cubicBezTo>
                    <a:pt x="598" y="3853"/>
                    <a:pt x="278" y="4307"/>
                    <a:pt x="421" y="4593"/>
                  </a:cubicBezTo>
                  <a:cubicBezTo>
                    <a:pt x="632" y="5048"/>
                    <a:pt x="455" y="5149"/>
                    <a:pt x="455" y="5149"/>
                  </a:cubicBezTo>
                  <a:cubicBezTo>
                    <a:pt x="1" y="6024"/>
                    <a:pt x="34" y="6940"/>
                    <a:pt x="388" y="7639"/>
                  </a:cubicBezTo>
                  <a:cubicBezTo>
                    <a:pt x="771" y="8326"/>
                    <a:pt x="1461" y="8801"/>
                    <a:pt x="2352" y="8801"/>
                  </a:cubicBezTo>
                  <a:cubicBezTo>
                    <a:pt x="2594" y="8801"/>
                    <a:pt x="2852" y="8766"/>
                    <a:pt x="3122" y="8690"/>
                  </a:cubicBezTo>
                  <a:cubicBezTo>
                    <a:pt x="3155" y="8690"/>
                    <a:pt x="3189" y="8657"/>
                    <a:pt x="3223" y="8623"/>
                  </a:cubicBezTo>
                  <a:cubicBezTo>
                    <a:pt x="3500" y="8413"/>
                    <a:pt x="3786" y="7849"/>
                    <a:pt x="3786" y="7849"/>
                  </a:cubicBezTo>
                  <a:cubicBezTo>
                    <a:pt x="4131" y="7395"/>
                    <a:pt x="4518" y="6377"/>
                    <a:pt x="4552" y="6066"/>
                  </a:cubicBezTo>
                  <a:cubicBezTo>
                    <a:pt x="4628" y="5712"/>
                    <a:pt x="4728" y="5603"/>
                    <a:pt x="4728" y="5603"/>
                  </a:cubicBezTo>
                  <a:cubicBezTo>
                    <a:pt x="5258" y="5258"/>
                    <a:pt x="6377" y="3996"/>
                    <a:pt x="6764" y="3820"/>
                  </a:cubicBezTo>
                  <a:cubicBezTo>
                    <a:pt x="7008" y="3710"/>
                    <a:pt x="7151" y="3399"/>
                    <a:pt x="7151" y="3189"/>
                  </a:cubicBezTo>
                  <a:cubicBezTo>
                    <a:pt x="7118" y="3079"/>
                    <a:pt x="7042" y="3012"/>
                    <a:pt x="6865" y="3012"/>
                  </a:cubicBezTo>
                  <a:cubicBezTo>
                    <a:pt x="6482" y="3073"/>
                    <a:pt x="5087" y="3951"/>
                    <a:pt x="4708" y="4164"/>
                  </a:cubicBezTo>
                  <a:lnTo>
                    <a:pt x="4708" y="4164"/>
                  </a:lnTo>
                  <a:cubicBezTo>
                    <a:pt x="5061" y="3843"/>
                    <a:pt x="6399" y="2682"/>
                    <a:pt x="6588" y="2524"/>
                  </a:cubicBezTo>
                  <a:cubicBezTo>
                    <a:pt x="6697" y="2448"/>
                    <a:pt x="6731" y="2314"/>
                    <a:pt x="6731" y="2204"/>
                  </a:cubicBezTo>
                  <a:cubicBezTo>
                    <a:pt x="6731" y="2028"/>
                    <a:pt x="6621" y="1893"/>
                    <a:pt x="6377" y="1859"/>
                  </a:cubicBezTo>
                  <a:cubicBezTo>
                    <a:pt x="6369" y="1858"/>
                    <a:pt x="6361" y="1858"/>
                    <a:pt x="6351" y="1858"/>
                  </a:cubicBezTo>
                  <a:cubicBezTo>
                    <a:pt x="5828" y="1858"/>
                    <a:pt x="3155" y="3920"/>
                    <a:pt x="3155" y="3920"/>
                  </a:cubicBezTo>
                  <a:cubicBezTo>
                    <a:pt x="3189" y="3853"/>
                    <a:pt x="4241" y="1960"/>
                    <a:pt x="4552" y="1397"/>
                  </a:cubicBezTo>
                  <a:cubicBezTo>
                    <a:pt x="4762" y="1052"/>
                    <a:pt x="4871" y="766"/>
                    <a:pt x="4804" y="556"/>
                  </a:cubicBezTo>
                  <a:cubicBezTo>
                    <a:pt x="4762" y="421"/>
                    <a:pt x="4695" y="345"/>
                    <a:pt x="4552" y="345"/>
                  </a:cubicBezTo>
                  <a:cubicBezTo>
                    <a:pt x="4547" y="344"/>
                    <a:pt x="4542" y="344"/>
                    <a:pt x="4536" y="344"/>
                  </a:cubicBezTo>
                  <a:cubicBezTo>
                    <a:pt x="4199" y="344"/>
                    <a:pt x="2910" y="2383"/>
                    <a:pt x="2836" y="2524"/>
                  </a:cubicBezTo>
                  <a:cubicBezTo>
                    <a:pt x="2836" y="2448"/>
                    <a:pt x="3223" y="1153"/>
                    <a:pt x="3433" y="732"/>
                  </a:cubicBezTo>
                  <a:cubicBezTo>
                    <a:pt x="3643" y="345"/>
                    <a:pt x="3786" y="68"/>
                    <a:pt x="3542" y="0"/>
                  </a:cubicBez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a:off x="3806405" y="4805954"/>
              <a:ext cx="380509" cy="447519"/>
            </a:xfrm>
            <a:custGeom>
              <a:avLst/>
              <a:gdLst/>
              <a:ahLst/>
              <a:cxnLst/>
              <a:rect l="l" t="t" r="r" b="b"/>
              <a:pathLst>
                <a:path w="6621" h="7787" extrusionOk="0">
                  <a:moveTo>
                    <a:pt x="732" y="0"/>
                  </a:moveTo>
                  <a:cubicBezTo>
                    <a:pt x="732" y="0"/>
                    <a:pt x="766" y="488"/>
                    <a:pt x="732" y="1018"/>
                  </a:cubicBezTo>
                  <a:cubicBezTo>
                    <a:pt x="665" y="1506"/>
                    <a:pt x="101" y="1859"/>
                    <a:pt x="631" y="2414"/>
                  </a:cubicBezTo>
                  <a:cubicBezTo>
                    <a:pt x="631" y="2414"/>
                    <a:pt x="210" y="2625"/>
                    <a:pt x="101" y="3087"/>
                  </a:cubicBezTo>
                  <a:cubicBezTo>
                    <a:pt x="0" y="3542"/>
                    <a:pt x="278" y="3365"/>
                    <a:pt x="278" y="4030"/>
                  </a:cubicBezTo>
                  <a:cubicBezTo>
                    <a:pt x="278" y="4694"/>
                    <a:pt x="168" y="5502"/>
                    <a:pt x="1506" y="6663"/>
                  </a:cubicBezTo>
                  <a:cubicBezTo>
                    <a:pt x="2238" y="7300"/>
                    <a:pt x="3314" y="7786"/>
                    <a:pt x="4339" y="7786"/>
                  </a:cubicBezTo>
                  <a:cubicBezTo>
                    <a:pt x="5222" y="7786"/>
                    <a:pt x="6068" y="7425"/>
                    <a:pt x="6621" y="6486"/>
                  </a:cubicBezTo>
                  <a:lnTo>
                    <a:pt x="6621" y="6486"/>
                  </a:lnTo>
                  <a:cubicBezTo>
                    <a:pt x="6587" y="6520"/>
                    <a:pt x="6553" y="6553"/>
                    <a:pt x="6520" y="6553"/>
                  </a:cubicBezTo>
                  <a:cubicBezTo>
                    <a:pt x="6253" y="6628"/>
                    <a:pt x="5996" y="6663"/>
                    <a:pt x="5754" y="6663"/>
                  </a:cubicBezTo>
                  <a:cubicBezTo>
                    <a:pt x="3959" y="6663"/>
                    <a:pt x="2927" y="4746"/>
                    <a:pt x="3853" y="3012"/>
                  </a:cubicBezTo>
                  <a:cubicBezTo>
                    <a:pt x="3853" y="3012"/>
                    <a:pt x="4030" y="2911"/>
                    <a:pt x="3819" y="2456"/>
                  </a:cubicBezTo>
                  <a:cubicBezTo>
                    <a:pt x="3676" y="2170"/>
                    <a:pt x="3996" y="1716"/>
                    <a:pt x="4341" y="1195"/>
                  </a:cubicBezTo>
                  <a:lnTo>
                    <a:pt x="732" y="0"/>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a:off x="4879657" y="4672969"/>
              <a:ext cx="455450" cy="540908"/>
            </a:xfrm>
            <a:custGeom>
              <a:avLst/>
              <a:gdLst/>
              <a:ahLst/>
              <a:cxnLst/>
              <a:rect l="l" t="t" r="r" b="b"/>
              <a:pathLst>
                <a:path w="7925" h="9412" extrusionOk="0">
                  <a:moveTo>
                    <a:pt x="3862" y="4242"/>
                  </a:moveTo>
                  <a:lnTo>
                    <a:pt x="3862" y="4242"/>
                  </a:lnTo>
                  <a:cubicBezTo>
                    <a:pt x="3879" y="4258"/>
                    <a:pt x="3890" y="4269"/>
                    <a:pt x="3895" y="4274"/>
                  </a:cubicBezTo>
                  <a:lnTo>
                    <a:pt x="3862" y="4274"/>
                  </a:lnTo>
                  <a:lnTo>
                    <a:pt x="3862" y="4242"/>
                  </a:lnTo>
                  <a:close/>
                  <a:moveTo>
                    <a:pt x="3542" y="1"/>
                  </a:moveTo>
                  <a:cubicBezTo>
                    <a:pt x="3408" y="1"/>
                    <a:pt x="3298" y="68"/>
                    <a:pt x="3298" y="177"/>
                  </a:cubicBezTo>
                  <a:cubicBezTo>
                    <a:pt x="3265" y="312"/>
                    <a:pt x="3332" y="564"/>
                    <a:pt x="3441" y="842"/>
                  </a:cubicBezTo>
                  <a:cubicBezTo>
                    <a:pt x="3618" y="1296"/>
                    <a:pt x="4383" y="2592"/>
                    <a:pt x="4560" y="3155"/>
                  </a:cubicBezTo>
                  <a:lnTo>
                    <a:pt x="4737" y="3719"/>
                  </a:lnTo>
                  <a:cubicBezTo>
                    <a:pt x="4669" y="3643"/>
                    <a:pt x="3155" y="2036"/>
                    <a:pt x="2600" y="1750"/>
                  </a:cubicBezTo>
                  <a:cubicBezTo>
                    <a:pt x="2036" y="1473"/>
                    <a:pt x="1473" y="1120"/>
                    <a:pt x="1304" y="1120"/>
                  </a:cubicBezTo>
                  <a:cubicBezTo>
                    <a:pt x="1195" y="1120"/>
                    <a:pt x="1094" y="1263"/>
                    <a:pt x="1094" y="1439"/>
                  </a:cubicBezTo>
                  <a:cubicBezTo>
                    <a:pt x="1094" y="1574"/>
                    <a:pt x="1128" y="1717"/>
                    <a:pt x="1304" y="1860"/>
                  </a:cubicBezTo>
                  <a:cubicBezTo>
                    <a:pt x="1683" y="2205"/>
                    <a:pt x="2356" y="2802"/>
                    <a:pt x="2600" y="3046"/>
                  </a:cubicBezTo>
                  <a:cubicBezTo>
                    <a:pt x="2793" y="3239"/>
                    <a:pt x="3664" y="4053"/>
                    <a:pt x="3860" y="4240"/>
                  </a:cubicBezTo>
                  <a:lnTo>
                    <a:pt x="3860" y="4240"/>
                  </a:lnTo>
                  <a:cubicBezTo>
                    <a:pt x="3676" y="4170"/>
                    <a:pt x="2598" y="3751"/>
                    <a:pt x="2070" y="3467"/>
                  </a:cubicBezTo>
                  <a:cubicBezTo>
                    <a:pt x="1563" y="3213"/>
                    <a:pt x="726" y="2868"/>
                    <a:pt x="347" y="2868"/>
                  </a:cubicBezTo>
                  <a:cubicBezTo>
                    <a:pt x="311" y="2868"/>
                    <a:pt x="280" y="2871"/>
                    <a:pt x="253" y="2878"/>
                  </a:cubicBezTo>
                  <a:cubicBezTo>
                    <a:pt x="144" y="2878"/>
                    <a:pt x="110" y="2911"/>
                    <a:pt x="76" y="2979"/>
                  </a:cubicBezTo>
                  <a:cubicBezTo>
                    <a:pt x="1" y="3155"/>
                    <a:pt x="253" y="3467"/>
                    <a:pt x="842" y="3753"/>
                  </a:cubicBezTo>
                  <a:cubicBezTo>
                    <a:pt x="1582" y="4097"/>
                    <a:pt x="1792" y="4308"/>
                    <a:pt x="1826" y="4308"/>
                  </a:cubicBezTo>
                  <a:cubicBezTo>
                    <a:pt x="1759" y="4308"/>
                    <a:pt x="1304" y="3997"/>
                    <a:pt x="1018" y="3997"/>
                  </a:cubicBezTo>
                  <a:cubicBezTo>
                    <a:pt x="842" y="3997"/>
                    <a:pt x="741" y="4064"/>
                    <a:pt x="774" y="4207"/>
                  </a:cubicBezTo>
                  <a:lnTo>
                    <a:pt x="774" y="4308"/>
                  </a:lnTo>
                  <a:cubicBezTo>
                    <a:pt x="808" y="4383"/>
                    <a:pt x="884" y="4451"/>
                    <a:pt x="951" y="4560"/>
                  </a:cubicBezTo>
                  <a:cubicBezTo>
                    <a:pt x="1229" y="4838"/>
                    <a:pt x="1515" y="5149"/>
                    <a:pt x="1969" y="5435"/>
                  </a:cubicBezTo>
                  <a:cubicBezTo>
                    <a:pt x="2423" y="5713"/>
                    <a:pt x="2524" y="5957"/>
                    <a:pt x="2634" y="6167"/>
                  </a:cubicBezTo>
                  <a:cubicBezTo>
                    <a:pt x="2777" y="6411"/>
                    <a:pt x="2987" y="7294"/>
                    <a:pt x="3618" y="7816"/>
                  </a:cubicBezTo>
                  <a:cubicBezTo>
                    <a:pt x="4207" y="8304"/>
                    <a:pt x="4627" y="8556"/>
                    <a:pt x="4737" y="8766"/>
                  </a:cubicBezTo>
                  <a:cubicBezTo>
                    <a:pt x="4737" y="8800"/>
                    <a:pt x="4770" y="8867"/>
                    <a:pt x="4838" y="8901"/>
                  </a:cubicBezTo>
                  <a:cubicBezTo>
                    <a:pt x="4981" y="9044"/>
                    <a:pt x="5225" y="9145"/>
                    <a:pt x="5225" y="9145"/>
                  </a:cubicBezTo>
                  <a:cubicBezTo>
                    <a:pt x="5225" y="9145"/>
                    <a:pt x="5856" y="9254"/>
                    <a:pt x="6066" y="9397"/>
                  </a:cubicBezTo>
                  <a:cubicBezTo>
                    <a:pt x="6090" y="9407"/>
                    <a:pt x="6114" y="9412"/>
                    <a:pt x="6138" y="9412"/>
                  </a:cubicBezTo>
                  <a:cubicBezTo>
                    <a:pt x="6366" y="9412"/>
                    <a:pt x="6626" y="9017"/>
                    <a:pt x="6907" y="8766"/>
                  </a:cubicBezTo>
                  <a:cubicBezTo>
                    <a:pt x="7260" y="8480"/>
                    <a:pt x="7647" y="8379"/>
                    <a:pt x="7647" y="7925"/>
                  </a:cubicBezTo>
                  <a:lnTo>
                    <a:pt x="7647" y="7849"/>
                  </a:lnTo>
                  <a:lnTo>
                    <a:pt x="7647" y="7782"/>
                  </a:lnTo>
                  <a:lnTo>
                    <a:pt x="7647" y="7715"/>
                  </a:lnTo>
                  <a:cubicBezTo>
                    <a:pt x="7647" y="7673"/>
                    <a:pt x="7647" y="7673"/>
                    <a:pt x="7681" y="7639"/>
                  </a:cubicBezTo>
                  <a:lnTo>
                    <a:pt x="7681" y="7572"/>
                  </a:lnTo>
                  <a:cubicBezTo>
                    <a:pt x="7681" y="7504"/>
                    <a:pt x="7715" y="7395"/>
                    <a:pt x="7748" y="7328"/>
                  </a:cubicBezTo>
                  <a:cubicBezTo>
                    <a:pt x="7748" y="7252"/>
                    <a:pt x="7782" y="7185"/>
                    <a:pt x="7782" y="7151"/>
                  </a:cubicBezTo>
                  <a:cubicBezTo>
                    <a:pt x="7824" y="7084"/>
                    <a:pt x="7824" y="7008"/>
                    <a:pt x="7858" y="6907"/>
                  </a:cubicBezTo>
                  <a:lnTo>
                    <a:pt x="7858" y="6874"/>
                  </a:lnTo>
                  <a:lnTo>
                    <a:pt x="7858" y="6798"/>
                  </a:lnTo>
                  <a:cubicBezTo>
                    <a:pt x="7925" y="6453"/>
                    <a:pt x="7538" y="5889"/>
                    <a:pt x="7193" y="5612"/>
                  </a:cubicBezTo>
                  <a:lnTo>
                    <a:pt x="7151" y="5570"/>
                  </a:lnTo>
                  <a:cubicBezTo>
                    <a:pt x="6873" y="5326"/>
                    <a:pt x="7050" y="5115"/>
                    <a:pt x="6663" y="4905"/>
                  </a:cubicBezTo>
                  <a:cubicBezTo>
                    <a:pt x="6663" y="4905"/>
                    <a:pt x="6520" y="4695"/>
                    <a:pt x="6352" y="4308"/>
                  </a:cubicBezTo>
                  <a:cubicBezTo>
                    <a:pt x="6276" y="4173"/>
                    <a:pt x="6175" y="3963"/>
                    <a:pt x="5999" y="3576"/>
                  </a:cubicBezTo>
                  <a:cubicBezTo>
                    <a:pt x="5965" y="3542"/>
                    <a:pt x="5965" y="3509"/>
                    <a:pt x="5931" y="3467"/>
                  </a:cubicBezTo>
                  <a:cubicBezTo>
                    <a:pt x="5679" y="2911"/>
                    <a:pt x="5300" y="2247"/>
                    <a:pt x="5014" y="1750"/>
                  </a:cubicBezTo>
                  <a:cubicBezTo>
                    <a:pt x="4493" y="842"/>
                    <a:pt x="3929" y="1"/>
                    <a:pt x="3542" y="1"/>
                  </a:cubicBez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a:off x="5157639" y="4763369"/>
              <a:ext cx="425508" cy="507805"/>
            </a:xfrm>
            <a:custGeom>
              <a:avLst/>
              <a:gdLst/>
              <a:ahLst/>
              <a:cxnLst/>
              <a:rect l="l" t="t" r="r" b="b"/>
              <a:pathLst>
                <a:path w="7404" h="8836" extrusionOk="0">
                  <a:moveTo>
                    <a:pt x="7017" y="1"/>
                  </a:moveTo>
                  <a:lnTo>
                    <a:pt x="1094" y="1894"/>
                  </a:lnTo>
                  <a:cubicBezTo>
                    <a:pt x="1128" y="1936"/>
                    <a:pt x="1128" y="1969"/>
                    <a:pt x="1162" y="2003"/>
                  </a:cubicBezTo>
                  <a:cubicBezTo>
                    <a:pt x="1338" y="2390"/>
                    <a:pt x="1439" y="2600"/>
                    <a:pt x="1515" y="2735"/>
                  </a:cubicBezTo>
                  <a:cubicBezTo>
                    <a:pt x="1683" y="3122"/>
                    <a:pt x="1826" y="3332"/>
                    <a:pt x="1826" y="3332"/>
                  </a:cubicBezTo>
                  <a:cubicBezTo>
                    <a:pt x="2213" y="3542"/>
                    <a:pt x="2036" y="3753"/>
                    <a:pt x="2314" y="3997"/>
                  </a:cubicBezTo>
                  <a:lnTo>
                    <a:pt x="2356" y="4039"/>
                  </a:lnTo>
                  <a:cubicBezTo>
                    <a:pt x="2701" y="4316"/>
                    <a:pt x="3088" y="4880"/>
                    <a:pt x="3021" y="5225"/>
                  </a:cubicBezTo>
                  <a:lnTo>
                    <a:pt x="3021" y="5301"/>
                  </a:lnTo>
                  <a:lnTo>
                    <a:pt x="3021" y="5334"/>
                  </a:lnTo>
                  <a:cubicBezTo>
                    <a:pt x="2987" y="5435"/>
                    <a:pt x="2987" y="5511"/>
                    <a:pt x="2945" y="5578"/>
                  </a:cubicBezTo>
                  <a:cubicBezTo>
                    <a:pt x="2945" y="5612"/>
                    <a:pt x="2911" y="5679"/>
                    <a:pt x="2911" y="5755"/>
                  </a:cubicBezTo>
                  <a:cubicBezTo>
                    <a:pt x="2878" y="5822"/>
                    <a:pt x="2844" y="5931"/>
                    <a:pt x="2844" y="5999"/>
                  </a:cubicBezTo>
                  <a:lnTo>
                    <a:pt x="2844" y="6066"/>
                  </a:lnTo>
                  <a:cubicBezTo>
                    <a:pt x="2844" y="6100"/>
                    <a:pt x="2810" y="6100"/>
                    <a:pt x="2810" y="6142"/>
                  </a:cubicBezTo>
                  <a:lnTo>
                    <a:pt x="2810" y="6209"/>
                  </a:lnTo>
                  <a:lnTo>
                    <a:pt x="2810" y="6276"/>
                  </a:lnTo>
                  <a:lnTo>
                    <a:pt x="2810" y="6352"/>
                  </a:lnTo>
                  <a:cubicBezTo>
                    <a:pt x="2810" y="6806"/>
                    <a:pt x="2423" y="6907"/>
                    <a:pt x="2070" y="7193"/>
                  </a:cubicBezTo>
                  <a:cubicBezTo>
                    <a:pt x="1789" y="7444"/>
                    <a:pt x="1529" y="7839"/>
                    <a:pt x="1301" y="7839"/>
                  </a:cubicBezTo>
                  <a:cubicBezTo>
                    <a:pt x="1277" y="7839"/>
                    <a:pt x="1253" y="7834"/>
                    <a:pt x="1229" y="7824"/>
                  </a:cubicBezTo>
                  <a:cubicBezTo>
                    <a:pt x="1019" y="7681"/>
                    <a:pt x="388" y="7572"/>
                    <a:pt x="388" y="7572"/>
                  </a:cubicBezTo>
                  <a:cubicBezTo>
                    <a:pt x="388" y="7572"/>
                    <a:pt x="144" y="7471"/>
                    <a:pt x="1" y="7328"/>
                  </a:cubicBezTo>
                  <a:lnTo>
                    <a:pt x="1" y="7328"/>
                  </a:lnTo>
                  <a:cubicBezTo>
                    <a:pt x="765" y="8552"/>
                    <a:pt x="2107" y="8835"/>
                    <a:pt x="3073" y="8835"/>
                  </a:cubicBezTo>
                  <a:cubicBezTo>
                    <a:pt x="3573" y="8835"/>
                    <a:pt x="3973" y="8759"/>
                    <a:pt x="4139" y="8699"/>
                  </a:cubicBezTo>
                  <a:cubicBezTo>
                    <a:pt x="4669" y="8522"/>
                    <a:pt x="6386" y="7404"/>
                    <a:pt x="6907" y="5965"/>
                  </a:cubicBezTo>
                  <a:cubicBezTo>
                    <a:pt x="7403" y="4493"/>
                    <a:pt x="6907" y="3997"/>
                    <a:pt x="6907" y="3997"/>
                  </a:cubicBezTo>
                  <a:cubicBezTo>
                    <a:pt x="6907" y="3997"/>
                    <a:pt x="7403" y="3576"/>
                    <a:pt x="7117" y="3197"/>
                  </a:cubicBezTo>
                  <a:cubicBezTo>
                    <a:pt x="6840" y="2810"/>
                    <a:pt x="6907" y="2356"/>
                    <a:pt x="7017" y="1894"/>
                  </a:cubicBezTo>
                  <a:cubicBezTo>
                    <a:pt x="7117" y="1473"/>
                    <a:pt x="7017" y="1"/>
                    <a:pt x="7017"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a:off x="3580605" y="3883503"/>
              <a:ext cx="2113229" cy="290109"/>
            </a:xfrm>
            <a:custGeom>
              <a:avLst/>
              <a:gdLst/>
              <a:ahLst/>
              <a:cxnLst/>
              <a:rect l="l" t="t" r="r" b="b"/>
              <a:pathLst>
                <a:path w="36771" h="5048" extrusionOk="0">
                  <a:moveTo>
                    <a:pt x="732" y="1"/>
                  </a:moveTo>
                  <a:lnTo>
                    <a:pt x="1" y="169"/>
                  </a:lnTo>
                  <a:lnTo>
                    <a:pt x="7042" y="2062"/>
                  </a:lnTo>
                  <a:lnTo>
                    <a:pt x="17389" y="4871"/>
                  </a:lnTo>
                  <a:lnTo>
                    <a:pt x="17767" y="5048"/>
                  </a:lnTo>
                  <a:lnTo>
                    <a:pt x="18962" y="5048"/>
                  </a:lnTo>
                  <a:lnTo>
                    <a:pt x="19315" y="4871"/>
                  </a:lnTo>
                  <a:lnTo>
                    <a:pt x="30495" y="1750"/>
                  </a:lnTo>
                  <a:lnTo>
                    <a:pt x="36771" y="169"/>
                  </a:lnTo>
                  <a:lnTo>
                    <a:pt x="36418" y="1"/>
                  </a:lnTo>
                  <a:lnTo>
                    <a:pt x="31160" y="1153"/>
                  </a:lnTo>
                  <a:lnTo>
                    <a:pt x="18230" y="3954"/>
                  </a:lnTo>
                  <a:lnTo>
                    <a:pt x="6730" y="1363"/>
                  </a:lnTo>
                  <a:lnTo>
                    <a:pt x="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a:off x="4607939" y="3571211"/>
              <a:ext cx="173157" cy="80056"/>
            </a:xfrm>
            <a:custGeom>
              <a:avLst/>
              <a:gdLst/>
              <a:ahLst/>
              <a:cxnLst/>
              <a:rect l="l" t="t" r="r" b="b"/>
              <a:pathLst>
                <a:path w="3013" h="1393" extrusionOk="0">
                  <a:moveTo>
                    <a:pt x="2878" y="0"/>
                  </a:moveTo>
                  <a:lnTo>
                    <a:pt x="177" y="34"/>
                  </a:lnTo>
                  <a:cubicBezTo>
                    <a:pt x="68" y="68"/>
                    <a:pt x="1" y="135"/>
                    <a:pt x="1" y="211"/>
                  </a:cubicBezTo>
                  <a:cubicBezTo>
                    <a:pt x="34" y="597"/>
                    <a:pt x="177" y="875"/>
                    <a:pt x="388" y="1052"/>
                  </a:cubicBezTo>
                  <a:cubicBezTo>
                    <a:pt x="649" y="1279"/>
                    <a:pt x="1008" y="1392"/>
                    <a:pt x="1376" y="1392"/>
                  </a:cubicBezTo>
                  <a:cubicBezTo>
                    <a:pt x="1744" y="1392"/>
                    <a:pt x="2121" y="1279"/>
                    <a:pt x="2415" y="1052"/>
                  </a:cubicBezTo>
                  <a:cubicBezTo>
                    <a:pt x="2701" y="841"/>
                    <a:pt x="2911" y="522"/>
                    <a:pt x="3012" y="135"/>
                  </a:cubicBezTo>
                  <a:cubicBezTo>
                    <a:pt x="3012" y="68"/>
                    <a:pt x="2979" y="0"/>
                    <a:pt x="287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a:off x="4630179" y="3612245"/>
              <a:ext cx="116607" cy="39022"/>
            </a:xfrm>
            <a:custGeom>
              <a:avLst/>
              <a:gdLst/>
              <a:ahLst/>
              <a:cxnLst/>
              <a:rect l="l" t="t" r="r" b="b"/>
              <a:pathLst>
                <a:path w="2029" h="679" extrusionOk="0">
                  <a:moveTo>
                    <a:pt x="1130" y="0"/>
                  </a:moveTo>
                  <a:cubicBezTo>
                    <a:pt x="689" y="0"/>
                    <a:pt x="239" y="157"/>
                    <a:pt x="1" y="338"/>
                  </a:cubicBezTo>
                  <a:cubicBezTo>
                    <a:pt x="262" y="565"/>
                    <a:pt x="621" y="678"/>
                    <a:pt x="989" y="678"/>
                  </a:cubicBezTo>
                  <a:cubicBezTo>
                    <a:pt x="1357" y="678"/>
                    <a:pt x="1734" y="565"/>
                    <a:pt x="2028" y="338"/>
                  </a:cubicBezTo>
                  <a:cubicBezTo>
                    <a:pt x="1802" y="93"/>
                    <a:pt x="1468" y="0"/>
                    <a:pt x="1130" y="0"/>
                  </a:cubicBez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a:off x="4579893" y="4163439"/>
              <a:ext cx="110802" cy="900210"/>
            </a:xfrm>
            <a:custGeom>
              <a:avLst/>
              <a:gdLst/>
              <a:ahLst/>
              <a:cxnLst/>
              <a:rect l="l" t="t" r="r" b="b"/>
              <a:pathLst>
                <a:path w="1928" h="15664" extrusionOk="0">
                  <a:moveTo>
                    <a:pt x="1" y="0"/>
                  </a:moveTo>
                  <a:lnTo>
                    <a:pt x="1" y="15664"/>
                  </a:lnTo>
                  <a:lnTo>
                    <a:pt x="1927" y="15664"/>
                  </a:lnTo>
                  <a:lnTo>
                    <a:pt x="1927" y="0"/>
                  </a:ln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a:off x="4388461" y="3343515"/>
              <a:ext cx="44079" cy="122813"/>
            </a:xfrm>
            <a:custGeom>
              <a:avLst/>
              <a:gdLst/>
              <a:ahLst/>
              <a:cxnLst/>
              <a:rect l="l" t="t" r="r" b="b"/>
              <a:pathLst>
                <a:path w="767" h="2137" extrusionOk="0">
                  <a:moveTo>
                    <a:pt x="489" y="0"/>
                  </a:moveTo>
                  <a:lnTo>
                    <a:pt x="489" y="0"/>
                  </a:lnTo>
                  <a:cubicBezTo>
                    <a:pt x="421" y="177"/>
                    <a:pt x="346" y="353"/>
                    <a:pt x="278" y="522"/>
                  </a:cubicBezTo>
                  <a:lnTo>
                    <a:pt x="245" y="564"/>
                  </a:lnTo>
                  <a:cubicBezTo>
                    <a:pt x="177" y="774"/>
                    <a:pt x="68" y="984"/>
                    <a:pt x="1" y="1153"/>
                  </a:cubicBezTo>
                  <a:cubicBezTo>
                    <a:pt x="135" y="1539"/>
                    <a:pt x="388" y="1893"/>
                    <a:pt x="766" y="2137"/>
                  </a:cubicBezTo>
                  <a:cubicBezTo>
                    <a:pt x="766" y="2137"/>
                    <a:pt x="421" y="698"/>
                    <a:pt x="489"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a:off x="4120708" y="4683141"/>
              <a:ext cx="98619" cy="209363"/>
            </a:xfrm>
            <a:custGeom>
              <a:avLst/>
              <a:gdLst/>
              <a:ahLst/>
              <a:cxnLst/>
              <a:rect l="l" t="t" r="r" b="b"/>
              <a:pathLst>
                <a:path w="1716" h="3643" extrusionOk="0">
                  <a:moveTo>
                    <a:pt x="1471" y="0"/>
                  </a:moveTo>
                  <a:lnTo>
                    <a:pt x="1471" y="0"/>
                  </a:lnTo>
                  <a:cubicBezTo>
                    <a:pt x="1606" y="244"/>
                    <a:pt x="1084" y="842"/>
                    <a:pt x="1009" y="1086"/>
                  </a:cubicBezTo>
                  <a:cubicBezTo>
                    <a:pt x="908" y="1330"/>
                    <a:pt x="588" y="1784"/>
                    <a:pt x="378" y="2070"/>
                  </a:cubicBezTo>
                  <a:cubicBezTo>
                    <a:pt x="209" y="2347"/>
                    <a:pt x="277" y="2869"/>
                    <a:pt x="167" y="3155"/>
                  </a:cubicBezTo>
                  <a:cubicBezTo>
                    <a:pt x="111" y="3360"/>
                    <a:pt x="1" y="3642"/>
                    <a:pt x="32" y="3642"/>
                  </a:cubicBezTo>
                  <a:cubicBezTo>
                    <a:pt x="38" y="3642"/>
                    <a:pt x="49" y="3632"/>
                    <a:pt x="66" y="3609"/>
                  </a:cubicBezTo>
                  <a:cubicBezTo>
                    <a:pt x="167" y="3433"/>
                    <a:pt x="765" y="2524"/>
                    <a:pt x="765" y="2524"/>
                  </a:cubicBezTo>
                  <a:cubicBezTo>
                    <a:pt x="765" y="2448"/>
                    <a:pt x="1152" y="1153"/>
                    <a:pt x="1362" y="732"/>
                  </a:cubicBezTo>
                  <a:cubicBezTo>
                    <a:pt x="1572" y="345"/>
                    <a:pt x="1715" y="68"/>
                    <a:pt x="1471"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a:off x="4164615" y="4715037"/>
              <a:ext cx="117066" cy="201662"/>
            </a:xfrm>
            <a:custGeom>
              <a:avLst/>
              <a:gdLst/>
              <a:ahLst/>
              <a:cxnLst/>
              <a:rect l="l" t="t" r="r" b="b"/>
              <a:pathLst>
                <a:path w="2037" h="3509" extrusionOk="0">
                  <a:moveTo>
                    <a:pt x="1969" y="1"/>
                  </a:moveTo>
                  <a:cubicBezTo>
                    <a:pt x="1969" y="211"/>
                    <a:pt x="1860" y="497"/>
                    <a:pt x="1650" y="632"/>
                  </a:cubicBezTo>
                  <a:cubicBezTo>
                    <a:pt x="1406" y="808"/>
                    <a:pt x="1263" y="1372"/>
                    <a:pt x="1019" y="1616"/>
                  </a:cubicBezTo>
                  <a:cubicBezTo>
                    <a:pt x="775" y="1860"/>
                    <a:pt x="531" y="2423"/>
                    <a:pt x="455" y="2667"/>
                  </a:cubicBezTo>
                  <a:cubicBezTo>
                    <a:pt x="388" y="2911"/>
                    <a:pt x="211" y="3265"/>
                    <a:pt x="110" y="3365"/>
                  </a:cubicBezTo>
                  <a:cubicBezTo>
                    <a:pt x="1" y="3475"/>
                    <a:pt x="76" y="3508"/>
                    <a:pt x="76" y="3508"/>
                  </a:cubicBezTo>
                  <a:lnTo>
                    <a:pt x="320" y="3365"/>
                  </a:lnTo>
                  <a:cubicBezTo>
                    <a:pt x="354" y="3298"/>
                    <a:pt x="1406" y="1405"/>
                    <a:pt x="1717" y="842"/>
                  </a:cubicBezTo>
                  <a:cubicBezTo>
                    <a:pt x="1927" y="497"/>
                    <a:pt x="2036" y="211"/>
                    <a:pt x="1969"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a:off x="4226970" y="4809805"/>
              <a:ext cx="161548" cy="139307"/>
            </a:xfrm>
            <a:custGeom>
              <a:avLst/>
              <a:gdLst/>
              <a:ahLst/>
              <a:cxnLst/>
              <a:rect l="l" t="t" r="r" b="b"/>
              <a:pathLst>
                <a:path w="2811" h="2424" extrusionOk="0">
                  <a:moveTo>
                    <a:pt x="2811" y="0"/>
                  </a:moveTo>
                  <a:cubicBezTo>
                    <a:pt x="2777" y="110"/>
                    <a:pt x="2668" y="211"/>
                    <a:pt x="2457" y="320"/>
                  </a:cubicBezTo>
                  <a:cubicBezTo>
                    <a:pt x="2146" y="455"/>
                    <a:pt x="1894" y="530"/>
                    <a:pt x="1683" y="842"/>
                  </a:cubicBezTo>
                  <a:cubicBezTo>
                    <a:pt x="1473" y="1195"/>
                    <a:pt x="1229" y="1296"/>
                    <a:pt x="842" y="1548"/>
                  </a:cubicBezTo>
                  <a:cubicBezTo>
                    <a:pt x="464" y="1759"/>
                    <a:pt x="422" y="2070"/>
                    <a:pt x="253" y="2179"/>
                  </a:cubicBezTo>
                  <a:cubicBezTo>
                    <a:pt x="77" y="2280"/>
                    <a:pt x="1" y="2423"/>
                    <a:pt x="1" y="2423"/>
                  </a:cubicBezTo>
                  <a:lnTo>
                    <a:pt x="708" y="2036"/>
                  </a:lnTo>
                  <a:cubicBezTo>
                    <a:pt x="808" y="1927"/>
                    <a:pt x="2457" y="497"/>
                    <a:pt x="2668" y="320"/>
                  </a:cubicBezTo>
                  <a:cubicBezTo>
                    <a:pt x="2777" y="244"/>
                    <a:pt x="2811" y="110"/>
                    <a:pt x="2811"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a:off x="4023928" y="4866355"/>
              <a:ext cx="388785" cy="322579"/>
            </a:xfrm>
            <a:custGeom>
              <a:avLst/>
              <a:gdLst/>
              <a:ahLst/>
              <a:cxnLst/>
              <a:rect l="l" t="t" r="r" b="b"/>
              <a:pathLst>
                <a:path w="6765" h="5613" extrusionOk="0">
                  <a:moveTo>
                    <a:pt x="6764" y="1"/>
                  </a:moveTo>
                  <a:lnTo>
                    <a:pt x="6764" y="1"/>
                  </a:lnTo>
                  <a:cubicBezTo>
                    <a:pt x="6655" y="354"/>
                    <a:pt x="6268" y="489"/>
                    <a:pt x="5957" y="732"/>
                  </a:cubicBezTo>
                  <a:cubicBezTo>
                    <a:pt x="5679" y="943"/>
                    <a:pt x="5502" y="1018"/>
                    <a:pt x="5183" y="1330"/>
                  </a:cubicBezTo>
                  <a:cubicBezTo>
                    <a:pt x="4871" y="1649"/>
                    <a:pt x="4451" y="2137"/>
                    <a:pt x="4064" y="2280"/>
                  </a:cubicBezTo>
                  <a:cubicBezTo>
                    <a:pt x="3677" y="2415"/>
                    <a:pt x="3324" y="2911"/>
                    <a:pt x="3189" y="3643"/>
                  </a:cubicBezTo>
                  <a:cubicBezTo>
                    <a:pt x="3046" y="4417"/>
                    <a:pt x="2625" y="4871"/>
                    <a:pt x="1717" y="5014"/>
                  </a:cubicBezTo>
                  <a:cubicBezTo>
                    <a:pt x="1640" y="5026"/>
                    <a:pt x="1563" y="5032"/>
                    <a:pt x="1487" y="5032"/>
                  </a:cubicBezTo>
                  <a:cubicBezTo>
                    <a:pt x="701" y="5032"/>
                    <a:pt x="1" y="4451"/>
                    <a:pt x="1" y="4451"/>
                  </a:cubicBezTo>
                  <a:lnTo>
                    <a:pt x="1" y="4451"/>
                  </a:lnTo>
                  <a:cubicBezTo>
                    <a:pt x="384" y="5138"/>
                    <a:pt x="1074" y="5613"/>
                    <a:pt x="1965" y="5613"/>
                  </a:cubicBezTo>
                  <a:cubicBezTo>
                    <a:pt x="2207" y="5613"/>
                    <a:pt x="2465" y="5578"/>
                    <a:pt x="2735" y="5502"/>
                  </a:cubicBezTo>
                  <a:cubicBezTo>
                    <a:pt x="2768" y="5502"/>
                    <a:pt x="2802" y="5469"/>
                    <a:pt x="2836" y="5435"/>
                  </a:cubicBezTo>
                  <a:cubicBezTo>
                    <a:pt x="3113" y="5225"/>
                    <a:pt x="3399" y="4661"/>
                    <a:pt x="3399" y="4661"/>
                  </a:cubicBezTo>
                  <a:cubicBezTo>
                    <a:pt x="3744" y="4207"/>
                    <a:pt x="4131" y="3189"/>
                    <a:pt x="4165" y="2878"/>
                  </a:cubicBezTo>
                  <a:cubicBezTo>
                    <a:pt x="4241" y="2524"/>
                    <a:pt x="4341" y="2415"/>
                    <a:pt x="4341" y="2415"/>
                  </a:cubicBezTo>
                  <a:cubicBezTo>
                    <a:pt x="4871" y="2070"/>
                    <a:pt x="5990" y="808"/>
                    <a:pt x="6377" y="632"/>
                  </a:cubicBezTo>
                  <a:cubicBezTo>
                    <a:pt x="6621" y="522"/>
                    <a:pt x="6764" y="211"/>
                    <a:pt x="6764"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0"/>
            <p:cNvSpPr/>
            <p:nvPr/>
          </p:nvSpPr>
          <p:spPr>
            <a:xfrm>
              <a:off x="4926093" y="3337193"/>
              <a:ext cx="219535" cy="483495"/>
            </a:xfrm>
            <a:custGeom>
              <a:avLst/>
              <a:gdLst/>
              <a:ahLst/>
              <a:cxnLst/>
              <a:rect l="l" t="t" r="r" b="b"/>
              <a:pathLst>
                <a:path w="3820" h="8413" extrusionOk="0">
                  <a:moveTo>
                    <a:pt x="2213" y="1"/>
                  </a:moveTo>
                  <a:cubicBezTo>
                    <a:pt x="2280" y="632"/>
                    <a:pt x="2002" y="1263"/>
                    <a:pt x="951" y="1969"/>
                  </a:cubicBezTo>
                  <a:cubicBezTo>
                    <a:pt x="665" y="2878"/>
                    <a:pt x="353" y="3652"/>
                    <a:pt x="0" y="4350"/>
                  </a:cubicBezTo>
                  <a:lnTo>
                    <a:pt x="0" y="4383"/>
                  </a:lnTo>
                  <a:cubicBezTo>
                    <a:pt x="597" y="4459"/>
                    <a:pt x="353" y="4981"/>
                    <a:pt x="530" y="5755"/>
                  </a:cubicBezTo>
                  <a:cubicBezTo>
                    <a:pt x="707" y="6596"/>
                    <a:pt x="1127" y="7782"/>
                    <a:pt x="2103" y="7959"/>
                  </a:cubicBezTo>
                  <a:lnTo>
                    <a:pt x="2179" y="7959"/>
                  </a:lnTo>
                  <a:cubicBezTo>
                    <a:pt x="2213" y="7959"/>
                    <a:pt x="2280" y="7992"/>
                    <a:pt x="2314" y="7992"/>
                  </a:cubicBezTo>
                  <a:cubicBezTo>
                    <a:pt x="2314" y="7992"/>
                    <a:pt x="2347" y="7992"/>
                    <a:pt x="2347" y="8034"/>
                  </a:cubicBezTo>
                  <a:lnTo>
                    <a:pt x="2457" y="8034"/>
                  </a:lnTo>
                  <a:cubicBezTo>
                    <a:pt x="2490" y="8068"/>
                    <a:pt x="2524" y="8068"/>
                    <a:pt x="2524" y="8068"/>
                  </a:cubicBezTo>
                  <a:cubicBezTo>
                    <a:pt x="2600" y="8102"/>
                    <a:pt x="2633" y="8102"/>
                    <a:pt x="2700" y="8135"/>
                  </a:cubicBezTo>
                  <a:lnTo>
                    <a:pt x="2734" y="8135"/>
                  </a:lnTo>
                  <a:cubicBezTo>
                    <a:pt x="2768" y="8169"/>
                    <a:pt x="2843" y="8203"/>
                    <a:pt x="2877" y="8203"/>
                  </a:cubicBezTo>
                  <a:lnTo>
                    <a:pt x="2911" y="8245"/>
                  </a:lnTo>
                  <a:cubicBezTo>
                    <a:pt x="2944" y="8245"/>
                    <a:pt x="2944" y="8278"/>
                    <a:pt x="2978" y="8278"/>
                  </a:cubicBezTo>
                  <a:lnTo>
                    <a:pt x="3020" y="8278"/>
                  </a:lnTo>
                  <a:cubicBezTo>
                    <a:pt x="3020" y="8278"/>
                    <a:pt x="3054" y="8312"/>
                    <a:pt x="3087" y="8312"/>
                  </a:cubicBezTo>
                  <a:lnTo>
                    <a:pt x="3087" y="8346"/>
                  </a:lnTo>
                  <a:cubicBezTo>
                    <a:pt x="3155" y="8346"/>
                    <a:pt x="3188" y="8379"/>
                    <a:pt x="3230" y="8413"/>
                  </a:cubicBezTo>
                  <a:cubicBezTo>
                    <a:pt x="3819" y="6243"/>
                    <a:pt x="1052" y="5334"/>
                    <a:pt x="1927" y="3542"/>
                  </a:cubicBezTo>
                  <a:cubicBezTo>
                    <a:pt x="2557" y="2179"/>
                    <a:pt x="2347" y="674"/>
                    <a:pt x="221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a:off x="5067239" y="4683141"/>
              <a:ext cx="87814" cy="203674"/>
            </a:xfrm>
            <a:custGeom>
              <a:avLst/>
              <a:gdLst/>
              <a:ahLst/>
              <a:cxnLst/>
              <a:rect l="l" t="t" r="r" b="b"/>
              <a:pathLst>
                <a:path w="1528" h="3544" extrusionOk="0">
                  <a:moveTo>
                    <a:pt x="34" y="0"/>
                  </a:moveTo>
                  <a:lnTo>
                    <a:pt x="34" y="0"/>
                  </a:lnTo>
                  <a:cubicBezTo>
                    <a:pt x="1" y="135"/>
                    <a:pt x="68" y="387"/>
                    <a:pt x="177" y="665"/>
                  </a:cubicBezTo>
                  <a:cubicBezTo>
                    <a:pt x="354" y="1119"/>
                    <a:pt x="1119" y="2415"/>
                    <a:pt x="1296" y="2978"/>
                  </a:cubicBezTo>
                  <a:lnTo>
                    <a:pt x="1473" y="3542"/>
                  </a:lnTo>
                  <a:cubicBezTo>
                    <a:pt x="1473" y="3542"/>
                    <a:pt x="1475" y="3543"/>
                    <a:pt x="1479" y="3543"/>
                  </a:cubicBezTo>
                  <a:cubicBezTo>
                    <a:pt x="1493" y="3543"/>
                    <a:pt x="1527" y="3521"/>
                    <a:pt x="1473" y="3290"/>
                  </a:cubicBezTo>
                  <a:cubicBezTo>
                    <a:pt x="1363" y="2978"/>
                    <a:pt x="1506" y="2701"/>
                    <a:pt x="1262" y="2314"/>
                  </a:cubicBezTo>
                  <a:cubicBezTo>
                    <a:pt x="1052" y="1927"/>
                    <a:pt x="808" y="1540"/>
                    <a:pt x="699" y="1187"/>
                  </a:cubicBezTo>
                  <a:cubicBezTo>
                    <a:pt x="598" y="808"/>
                    <a:pt x="1" y="387"/>
                    <a:pt x="34"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a:off x="4942529" y="4755668"/>
              <a:ext cx="173100" cy="164881"/>
            </a:xfrm>
            <a:custGeom>
              <a:avLst/>
              <a:gdLst/>
              <a:ahLst/>
              <a:cxnLst/>
              <a:rect l="l" t="t" r="r" b="b"/>
              <a:pathLst>
                <a:path w="3012" h="2869" extrusionOk="0">
                  <a:moveTo>
                    <a:pt x="0" y="0"/>
                  </a:moveTo>
                  <a:cubicBezTo>
                    <a:pt x="0" y="135"/>
                    <a:pt x="34" y="278"/>
                    <a:pt x="210" y="421"/>
                  </a:cubicBezTo>
                  <a:cubicBezTo>
                    <a:pt x="589" y="766"/>
                    <a:pt x="1262" y="1363"/>
                    <a:pt x="1506" y="1607"/>
                  </a:cubicBezTo>
                  <a:cubicBezTo>
                    <a:pt x="1716" y="1817"/>
                    <a:pt x="2734" y="2768"/>
                    <a:pt x="2801" y="2835"/>
                  </a:cubicBezTo>
                  <a:lnTo>
                    <a:pt x="3012" y="2869"/>
                  </a:lnTo>
                  <a:cubicBezTo>
                    <a:pt x="3012" y="2869"/>
                    <a:pt x="2902" y="2558"/>
                    <a:pt x="2381" y="2137"/>
                  </a:cubicBezTo>
                  <a:cubicBezTo>
                    <a:pt x="1851" y="1683"/>
                    <a:pt x="1893" y="1262"/>
                    <a:pt x="1397" y="976"/>
                  </a:cubicBezTo>
                  <a:cubicBezTo>
                    <a:pt x="909" y="698"/>
                    <a:pt x="101" y="454"/>
                    <a:pt x="0"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0"/>
            <p:cNvSpPr/>
            <p:nvPr/>
          </p:nvSpPr>
          <p:spPr>
            <a:xfrm>
              <a:off x="4879657" y="4844114"/>
              <a:ext cx="185686" cy="122871"/>
            </a:xfrm>
            <a:custGeom>
              <a:avLst/>
              <a:gdLst/>
              <a:ahLst/>
              <a:cxnLst/>
              <a:rect l="l" t="t" r="r" b="b"/>
              <a:pathLst>
                <a:path w="3231" h="2138" extrusionOk="0">
                  <a:moveTo>
                    <a:pt x="76" y="1"/>
                  </a:moveTo>
                  <a:cubicBezTo>
                    <a:pt x="1" y="177"/>
                    <a:pt x="253" y="489"/>
                    <a:pt x="842" y="775"/>
                  </a:cubicBezTo>
                  <a:cubicBezTo>
                    <a:pt x="1582" y="1119"/>
                    <a:pt x="1792" y="1330"/>
                    <a:pt x="1826" y="1330"/>
                  </a:cubicBezTo>
                  <a:cubicBezTo>
                    <a:pt x="1826" y="1330"/>
                    <a:pt x="3021" y="2137"/>
                    <a:pt x="3122" y="2137"/>
                  </a:cubicBezTo>
                  <a:cubicBezTo>
                    <a:pt x="3231" y="2137"/>
                    <a:pt x="3021" y="2104"/>
                    <a:pt x="2810" y="1927"/>
                  </a:cubicBezTo>
                  <a:cubicBezTo>
                    <a:pt x="2634" y="1792"/>
                    <a:pt x="2390" y="1439"/>
                    <a:pt x="2146" y="1229"/>
                  </a:cubicBezTo>
                  <a:cubicBezTo>
                    <a:pt x="1935" y="1052"/>
                    <a:pt x="1338" y="951"/>
                    <a:pt x="1128" y="741"/>
                  </a:cubicBezTo>
                  <a:cubicBezTo>
                    <a:pt x="884" y="531"/>
                    <a:pt x="497" y="421"/>
                    <a:pt x="253" y="245"/>
                  </a:cubicBezTo>
                  <a:cubicBezTo>
                    <a:pt x="144" y="144"/>
                    <a:pt x="110" y="68"/>
                    <a:pt x="76"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0"/>
            <p:cNvSpPr/>
            <p:nvPr/>
          </p:nvSpPr>
          <p:spPr>
            <a:xfrm>
              <a:off x="4924139" y="4914687"/>
              <a:ext cx="395049" cy="299189"/>
            </a:xfrm>
            <a:custGeom>
              <a:avLst/>
              <a:gdLst/>
              <a:ahLst/>
              <a:cxnLst/>
              <a:rect l="l" t="t" r="r" b="b"/>
              <a:pathLst>
                <a:path w="6874" h="5206" extrusionOk="0">
                  <a:moveTo>
                    <a:pt x="0" y="1"/>
                  </a:moveTo>
                  <a:lnTo>
                    <a:pt x="0" y="102"/>
                  </a:lnTo>
                  <a:cubicBezTo>
                    <a:pt x="34" y="177"/>
                    <a:pt x="110" y="245"/>
                    <a:pt x="177" y="354"/>
                  </a:cubicBezTo>
                  <a:cubicBezTo>
                    <a:pt x="455" y="632"/>
                    <a:pt x="741" y="943"/>
                    <a:pt x="1195" y="1229"/>
                  </a:cubicBezTo>
                  <a:cubicBezTo>
                    <a:pt x="1649" y="1507"/>
                    <a:pt x="1750" y="1751"/>
                    <a:pt x="1860" y="1961"/>
                  </a:cubicBezTo>
                  <a:cubicBezTo>
                    <a:pt x="2003" y="2205"/>
                    <a:pt x="2213" y="3088"/>
                    <a:pt x="2844" y="3610"/>
                  </a:cubicBezTo>
                  <a:cubicBezTo>
                    <a:pt x="3433" y="4098"/>
                    <a:pt x="3853" y="4350"/>
                    <a:pt x="3963" y="4560"/>
                  </a:cubicBezTo>
                  <a:cubicBezTo>
                    <a:pt x="3963" y="4594"/>
                    <a:pt x="3996" y="4661"/>
                    <a:pt x="4064" y="4695"/>
                  </a:cubicBezTo>
                  <a:cubicBezTo>
                    <a:pt x="4207" y="4838"/>
                    <a:pt x="4451" y="4939"/>
                    <a:pt x="4451" y="4939"/>
                  </a:cubicBezTo>
                  <a:cubicBezTo>
                    <a:pt x="4451" y="4939"/>
                    <a:pt x="5082" y="5048"/>
                    <a:pt x="5292" y="5191"/>
                  </a:cubicBezTo>
                  <a:cubicBezTo>
                    <a:pt x="5316" y="5201"/>
                    <a:pt x="5340" y="5206"/>
                    <a:pt x="5364" y="5206"/>
                  </a:cubicBezTo>
                  <a:cubicBezTo>
                    <a:pt x="5592" y="5206"/>
                    <a:pt x="5852" y="4811"/>
                    <a:pt x="6133" y="4560"/>
                  </a:cubicBezTo>
                  <a:cubicBezTo>
                    <a:pt x="6486" y="4274"/>
                    <a:pt x="6873" y="4173"/>
                    <a:pt x="6873" y="3719"/>
                  </a:cubicBezTo>
                  <a:lnTo>
                    <a:pt x="6873" y="3576"/>
                  </a:lnTo>
                  <a:cubicBezTo>
                    <a:pt x="6798" y="3963"/>
                    <a:pt x="6554" y="4207"/>
                    <a:pt x="6133" y="4274"/>
                  </a:cubicBezTo>
                  <a:cubicBezTo>
                    <a:pt x="5822" y="4362"/>
                    <a:pt x="5581" y="4652"/>
                    <a:pt x="5117" y="4652"/>
                  </a:cubicBezTo>
                  <a:cubicBezTo>
                    <a:pt x="5005" y="4652"/>
                    <a:pt x="4879" y="4635"/>
                    <a:pt x="4737" y="4594"/>
                  </a:cubicBezTo>
                  <a:cubicBezTo>
                    <a:pt x="3996" y="4384"/>
                    <a:pt x="4240" y="3820"/>
                    <a:pt x="3576" y="3643"/>
                  </a:cubicBezTo>
                  <a:cubicBezTo>
                    <a:pt x="2877" y="3509"/>
                    <a:pt x="2314" y="2668"/>
                    <a:pt x="2171" y="2037"/>
                  </a:cubicBezTo>
                  <a:cubicBezTo>
                    <a:pt x="2036" y="1364"/>
                    <a:pt x="1473" y="1229"/>
                    <a:pt x="1119" y="1019"/>
                  </a:cubicBezTo>
                  <a:cubicBezTo>
                    <a:pt x="808" y="808"/>
                    <a:pt x="741" y="522"/>
                    <a:pt x="421" y="421"/>
                  </a:cubicBezTo>
                  <a:cubicBezTo>
                    <a:pt x="110" y="278"/>
                    <a:pt x="0" y="1"/>
                    <a:pt x="0"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a:off x="4626157" y="3400640"/>
              <a:ext cx="81263" cy="138560"/>
            </a:xfrm>
            <a:custGeom>
              <a:avLst/>
              <a:gdLst/>
              <a:ahLst/>
              <a:cxnLst/>
              <a:rect l="l" t="t" r="r" b="b"/>
              <a:pathLst>
                <a:path w="1414" h="2411" extrusionOk="0">
                  <a:moveTo>
                    <a:pt x="988" y="1"/>
                  </a:moveTo>
                  <a:cubicBezTo>
                    <a:pt x="899" y="1"/>
                    <a:pt x="819" y="53"/>
                    <a:pt x="836" y="159"/>
                  </a:cubicBezTo>
                  <a:cubicBezTo>
                    <a:pt x="878" y="411"/>
                    <a:pt x="878" y="621"/>
                    <a:pt x="912" y="865"/>
                  </a:cubicBezTo>
                  <a:cubicBezTo>
                    <a:pt x="946" y="932"/>
                    <a:pt x="1013" y="1143"/>
                    <a:pt x="979" y="1210"/>
                  </a:cubicBezTo>
                  <a:cubicBezTo>
                    <a:pt x="912" y="1353"/>
                    <a:pt x="878" y="1319"/>
                    <a:pt x="702" y="1353"/>
                  </a:cubicBezTo>
                  <a:cubicBezTo>
                    <a:pt x="491" y="1387"/>
                    <a:pt x="247" y="1462"/>
                    <a:pt x="172" y="1706"/>
                  </a:cubicBezTo>
                  <a:cubicBezTo>
                    <a:pt x="0" y="2159"/>
                    <a:pt x="528" y="2410"/>
                    <a:pt x="956" y="2410"/>
                  </a:cubicBezTo>
                  <a:cubicBezTo>
                    <a:pt x="1053" y="2410"/>
                    <a:pt x="1146" y="2397"/>
                    <a:pt x="1223" y="2371"/>
                  </a:cubicBezTo>
                  <a:cubicBezTo>
                    <a:pt x="1414" y="2310"/>
                    <a:pt x="1349" y="2042"/>
                    <a:pt x="1179" y="2042"/>
                  </a:cubicBezTo>
                  <a:cubicBezTo>
                    <a:pt x="1161" y="2042"/>
                    <a:pt x="1142" y="2045"/>
                    <a:pt x="1122" y="2051"/>
                  </a:cubicBezTo>
                  <a:cubicBezTo>
                    <a:pt x="1068" y="2072"/>
                    <a:pt x="1015" y="2083"/>
                    <a:pt x="962" y="2083"/>
                  </a:cubicBezTo>
                  <a:cubicBezTo>
                    <a:pt x="910" y="2083"/>
                    <a:pt x="857" y="2072"/>
                    <a:pt x="803" y="2051"/>
                  </a:cubicBezTo>
                  <a:cubicBezTo>
                    <a:pt x="626" y="2051"/>
                    <a:pt x="559" y="1950"/>
                    <a:pt x="668" y="1706"/>
                  </a:cubicBezTo>
                  <a:cubicBezTo>
                    <a:pt x="702" y="1690"/>
                    <a:pt x="754" y="1690"/>
                    <a:pt x="807" y="1690"/>
                  </a:cubicBezTo>
                  <a:cubicBezTo>
                    <a:pt x="859" y="1690"/>
                    <a:pt x="912" y="1690"/>
                    <a:pt x="946" y="1673"/>
                  </a:cubicBezTo>
                  <a:cubicBezTo>
                    <a:pt x="1047" y="1673"/>
                    <a:pt x="1190" y="1597"/>
                    <a:pt x="1257" y="1496"/>
                  </a:cubicBezTo>
                  <a:cubicBezTo>
                    <a:pt x="1333" y="1387"/>
                    <a:pt x="1299" y="1210"/>
                    <a:pt x="1299" y="1075"/>
                  </a:cubicBezTo>
                  <a:cubicBezTo>
                    <a:pt x="1257" y="756"/>
                    <a:pt x="1223" y="478"/>
                    <a:pt x="1190" y="159"/>
                  </a:cubicBezTo>
                  <a:cubicBezTo>
                    <a:pt x="1173" y="53"/>
                    <a:pt x="1076" y="1"/>
                    <a:pt x="988" y="1"/>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a:off x="4884024" y="3038924"/>
              <a:ext cx="214938" cy="259132"/>
            </a:xfrm>
            <a:custGeom>
              <a:avLst/>
              <a:gdLst/>
              <a:ahLst/>
              <a:cxnLst/>
              <a:rect l="l" t="t" r="r" b="b"/>
              <a:pathLst>
                <a:path w="3740" h="4509" extrusionOk="0">
                  <a:moveTo>
                    <a:pt x="114" y="0"/>
                  </a:moveTo>
                  <a:cubicBezTo>
                    <a:pt x="70" y="0"/>
                    <a:pt x="17" y="26"/>
                    <a:pt x="0" y="76"/>
                  </a:cubicBezTo>
                  <a:cubicBezTo>
                    <a:pt x="0" y="1161"/>
                    <a:pt x="68" y="2322"/>
                    <a:pt x="766" y="3197"/>
                  </a:cubicBezTo>
                  <a:cubicBezTo>
                    <a:pt x="1506" y="4106"/>
                    <a:pt x="2591" y="4005"/>
                    <a:pt x="3575" y="4492"/>
                  </a:cubicBezTo>
                  <a:cubicBezTo>
                    <a:pt x="3592" y="4503"/>
                    <a:pt x="3608" y="4508"/>
                    <a:pt x="3622" y="4508"/>
                  </a:cubicBezTo>
                  <a:cubicBezTo>
                    <a:pt x="3697" y="4508"/>
                    <a:pt x="3740" y="4385"/>
                    <a:pt x="3676" y="4349"/>
                  </a:cubicBezTo>
                  <a:cubicBezTo>
                    <a:pt x="2802" y="3895"/>
                    <a:pt x="1750" y="3971"/>
                    <a:pt x="1052" y="3231"/>
                  </a:cubicBezTo>
                  <a:cubicBezTo>
                    <a:pt x="244" y="2423"/>
                    <a:pt x="177" y="1161"/>
                    <a:pt x="177" y="76"/>
                  </a:cubicBezTo>
                  <a:cubicBezTo>
                    <a:pt x="194" y="26"/>
                    <a:pt x="158" y="0"/>
                    <a:pt x="114"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a:off x="4367082" y="2991454"/>
              <a:ext cx="562746" cy="341257"/>
            </a:xfrm>
            <a:custGeom>
              <a:avLst/>
              <a:gdLst/>
              <a:ahLst/>
              <a:cxnLst/>
              <a:rect l="l" t="t" r="r" b="b"/>
              <a:pathLst>
                <a:path w="9792" h="5938" extrusionOk="0">
                  <a:moveTo>
                    <a:pt x="9661" y="0"/>
                  </a:moveTo>
                  <a:cubicBezTo>
                    <a:pt x="9636" y="0"/>
                    <a:pt x="9611" y="8"/>
                    <a:pt x="9593" y="27"/>
                  </a:cubicBezTo>
                  <a:cubicBezTo>
                    <a:pt x="8676" y="1920"/>
                    <a:pt x="6329" y="2408"/>
                    <a:pt x="4545" y="3039"/>
                  </a:cubicBezTo>
                  <a:cubicBezTo>
                    <a:pt x="2863" y="3602"/>
                    <a:pt x="1180" y="4334"/>
                    <a:pt x="53" y="5773"/>
                  </a:cubicBezTo>
                  <a:cubicBezTo>
                    <a:pt x="1" y="5858"/>
                    <a:pt x="50" y="5937"/>
                    <a:pt x="110" y="5937"/>
                  </a:cubicBezTo>
                  <a:cubicBezTo>
                    <a:pt x="127" y="5937"/>
                    <a:pt x="145" y="5931"/>
                    <a:pt x="162" y="5916"/>
                  </a:cubicBezTo>
                  <a:cubicBezTo>
                    <a:pt x="1559" y="4124"/>
                    <a:pt x="3771" y="3493"/>
                    <a:pt x="5807" y="2795"/>
                  </a:cubicBezTo>
                  <a:cubicBezTo>
                    <a:pt x="7313" y="2273"/>
                    <a:pt x="8995" y="1642"/>
                    <a:pt x="9761" y="128"/>
                  </a:cubicBezTo>
                  <a:cubicBezTo>
                    <a:pt x="9791" y="55"/>
                    <a:pt x="9725" y="0"/>
                    <a:pt x="9661"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a:off x="4950230" y="3089210"/>
              <a:ext cx="200743" cy="418726"/>
            </a:xfrm>
            <a:custGeom>
              <a:avLst/>
              <a:gdLst/>
              <a:ahLst/>
              <a:cxnLst/>
              <a:rect l="l" t="t" r="r" b="b"/>
              <a:pathLst>
                <a:path w="3493" h="7286" extrusionOk="0">
                  <a:moveTo>
                    <a:pt x="89" y="0"/>
                  </a:moveTo>
                  <a:cubicBezTo>
                    <a:pt x="45" y="0"/>
                    <a:pt x="1" y="25"/>
                    <a:pt x="1" y="76"/>
                  </a:cubicBezTo>
                  <a:cubicBezTo>
                    <a:pt x="287" y="2776"/>
                    <a:pt x="1052" y="5544"/>
                    <a:pt x="3298" y="7260"/>
                  </a:cubicBezTo>
                  <a:cubicBezTo>
                    <a:pt x="3323" y="7278"/>
                    <a:pt x="3347" y="7286"/>
                    <a:pt x="3370" y="7286"/>
                  </a:cubicBezTo>
                  <a:cubicBezTo>
                    <a:pt x="3442" y="7286"/>
                    <a:pt x="3493" y="7210"/>
                    <a:pt x="3441" y="7159"/>
                  </a:cubicBezTo>
                  <a:cubicBezTo>
                    <a:pt x="1229" y="5443"/>
                    <a:pt x="455" y="2743"/>
                    <a:pt x="177" y="76"/>
                  </a:cubicBezTo>
                  <a:cubicBezTo>
                    <a:pt x="177" y="25"/>
                    <a:pt x="133" y="0"/>
                    <a:pt x="8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a:off x="5120226" y="3176737"/>
              <a:ext cx="239880" cy="495506"/>
            </a:xfrm>
            <a:custGeom>
              <a:avLst/>
              <a:gdLst/>
              <a:ahLst/>
              <a:cxnLst/>
              <a:rect l="l" t="t" r="r" b="b"/>
              <a:pathLst>
                <a:path w="4174" h="8622" extrusionOk="0">
                  <a:moveTo>
                    <a:pt x="114" y="1"/>
                  </a:moveTo>
                  <a:cubicBezTo>
                    <a:pt x="58" y="1"/>
                    <a:pt x="0" y="47"/>
                    <a:pt x="21" y="134"/>
                  </a:cubicBezTo>
                  <a:cubicBezTo>
                    <a:pt x="652" y="3213"/>
                    <a:pt x="2334" y="5914"/>
                    <a:pt x="3983" y="8580"/>
                  </a:cubicBezTo>
                  <a:cubicBezTo>
                    <a:pt x="3993" y="8610"/>
                    <a:pt x="4015" y="8622"/>
                    <a:pt x="4039" y="8622"/>
                  </a:cubicBezTo>
                  <a:cubicBezTo>
                    <a:pt x="4099" y="8622"/>
                    <a:pt x="4174" y="8549"/>
                    <a:pt x="4126" y="8471"/>
                  </a:cubicBezTo>
                  <a:cubicBezTo>
                    <a:pt x="2477" y="5846"/>
                    <a:pt x="828" y="3146"/>
                    <a:pt x="197" y="59"/>
                  </a:cubicBezTo>
                  <a:cubicBezTo>
                    <a:pt x="184" y="19"/>
                    <a:pt x="150" y="1"/>
                    <a:pt x="114" y="1"/>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a:off x="3920023" y="2958179"/>
              <a:ext cx="447059" cy="528839"/>
            </a:xfrm>
            <a:custGeom>
              <a:avLst/>
              <a:gdLst/>
              <a:ahLst/>
              <a:cxnLst/>
              <a:rect l="l" t="t" r="r" b="b"/>
              <a:pathLst>
                <a:path w="7779" h="9202" extrusionOk="0">
                  <a:moveTo>
                    <a:pt x="7662" y="0"/>
                  </a:moveTo>
                  <a:cubicBezTo>
                    <a:pt x="7635" y="0"/>
                    <a:pt x="7608" y="12"/>
                    <a:pt x="7588" y="43"/>
                  </a:cubicBezTo>
                  <a:cubicBezTo>
                    <a:pt x="5384" y="3273"/>
                    <a:pt x="438" y="4779"/>
                    <a:pt x="17" y="9119"/>
                  </a:cubicBezTo>
                  <a:cubicBezTo>
                    <a:pt x="0" y="9174"/>
                    <a:pt x="36" y="9201"/>
                    <a:pt x="80" y="9201"/>
                  </a:cubicBezTo>
                  <a:cubicBezTo>
                    <a:pt x="124" y="9201"/>
                    <a:pt x="177" y="9174"/>
                    <a:pt x="194" y="9119"/>
                  </a:cubicBezTo>
                  <a:cubicBezTo>
                    <a:pt x="614" y="4846"/>
                    <a:pt x="5552" y="3307"/>
                    <a:pt x="7731" y="118"/>
                  </a:cubicBezTo>
                  <a:cubicBezTo>
                    <a:pt x="7778" y="65"/>
                    <a:pt x="7722" y="0"/>
                    <a:pt x="7662"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a:off x="4088237" y="3318860"/>
              <a:ext cx="271776" cy="570505"/>
            </a:xfrm>
            <a:custGeom>
              <a:avLst/>
              <a:gdLst/>
              <a:ahLst/>
              <a:cxnLst/>
              <a:rect l="l" t="t" r="r" b="b"/>
              <a:pathLst>
                <a:path w="4729" h="9927" extrusionOk="0">
                  <a:moveTo>
                    <a:pt x="4160" y="0"/>
                  </a:moveTo>
                  <a:cubicBezTo>
                    <a:pt x="4116" y="0"/>
                    <a:pt x="4081" y="25"/>
                    <a:pt x="4097" y="76"/>
                  </a:cubicBezTo>
                  <a:cubicBezTo>
                    <a:pt x="4207" y="1060"/>
                    <a:pt x="4173" y="2078"/>
                    <a:pt x="4274" y="3054"/>
                  </a:cubicBezTo>
                  <a:cubicBezTo>
                    <a:pt x="4417" y="4072"/>
                    <a:pt x="4560" y="5022"/>
                    <a:pt x="4350" y="6074"/>
                  </a:cubicBezTo>
                  <a:cubicBezTo>
                    <a:pt x="3887" y="8101"/>
                    <a:pt x="2205" y="9649"/>
                    <a:pt x="101" y="9750"/>
                  </a:cubicBezTo>
                  <a:cubicBezTo>
                    <a:pt x="1" y="9750"/>
                    <a:pt x="1" y="9926"/>
                    <a:pt x="101" y="9926"/>
                  </a:cubicBezTo>
                  <a:cubicBezTo>
                    <a:pt x="1961" y="9859"/>
                    <a:pt x="3542" y="8665"/>
                    <a:pt x="4240" y="6982"/>
                  </a:cubicBezTo>
                  <a:cubicBezTo>
                    <a:pt x="4627" y="5998"/>
                    <a:pt x="4728" y="4988"/>
                    <a:pt x="4594" y="3971"/>
                  </a:cubicBezTo>
                  <a:cubicBezTo>
                    <a:pt x="4417" y="2675"/>
                    <a:pt x="4417" y="1371"/>
                    <a:pt x="4274" y="76"/>
                  </a:cubicBezTo>
                  <a:cubicBezTo>
                    <a:pt x="4257" y="25"/>
                    <a:pt x="4205" y="0"/>
                    <a:pt x="4160"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a:off x="4994712" y="3552476"/>
              <a:ext cx="361486" cy="386256"/>
            </a:xfrm>
            <a:custGeom>
              <a:avLst/>
              <a:gdLst/>
              <a:ahLst/>
              <a:cxnLst/>
              <a:rect l="l" t="t" r="r" b="b"/>
              <a:pathLst>
                <a:path w="6290" h="6721" extrusionOk="0">
                  <a:moveTo>
                    <a:pt x="887" y="0"/>
                  </a:moveTo>
                  <a:cubicBezTo>
                    <a:pt x="844" y="0"/>
                    <a:pt x="791" y="28"/>
                    <a:pt x="775" y="82"/>
                  </a:cubicBezTo>
                  <a:cubicBezTo>
                    <a:pt x="598" y="2042"/>
                    <a:pt x="1" y="4246"/>
                    <a:pt x="1574" y="5761"/>
                  </a:cubicBezTo>
                  <a:cubicBezTo>
                    <a:pt x="2262" y="6404"/>
                    <a:pt x="3133" y="6720"/>
                    <a:pt x="4002" y="6720"/>
                  </a:cubicBezTo>
                  <a:cubicBezTo>
                    <a:pt x="4780" y="6720"/>
                    <a:pt x="5557" y="6467"/>
                    <a:pt x="6201" y="5971"/>
                  </a:cubicBezTo>
                  <a:cubicBezTo>
                    <a:pt x="6289" y="5910"/>
                    <a:pt x="6234" y="5810"/>
                    <a:pt x="6174" y="5810"/>
                  </a:cubicBezTo>
                  <a:cubicBezTo>
                    <a:pt x="6160" y="5810"/>
                    <a:pt x="6146" y="5815"/>
                    <a:pt x="6133" y="5828"/>
                  </a:cubicBezTo>
                  <a:cubicBezTo>
                    <a:pt x="5501" y="6308"/>
                    <a:pt x="4746" y="6550"/>
                    <a:pt x="4002" y="6550"/>
                  </a:cubicBezTo>
                  <a:cubicBezTo>
                    <a:pt x="3014" y="6550"/>
                    <a:pt x="2044" y="6123"/>
                    <a:pt x="1406" y="5264"/>
                  </a:cubicBezTo>
                  <a:cubicBezTo>
                    <a:pt x="245" y="3792"/>
                    <a:pt x="775" y="1798"/>
                    <a:pt x="943" y="82"/>
                  </a:cubicBezTo>
                  <a:cubicBezTo>
                    <a:pt x="964" y="28"/>
                    <a:pt x="930" y="0"/>
                    <a:pt x="887"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a:off x="4518171" y="3349494"/>
              <a:ext cx="86556" cy="20726"/>
            </a:xfrm>
            <a:custGeom>
              <a:avLst/>
              <a:gdLst/>
              <a:ahLst/>
              <a:cxnLst/>
              <a:rect l="l" t="t" r="r" b="b"/>
              <a:pathLst>
                <a:path w="5362" h="1784" extrusionOk="0">
                  <a:moveTo>
                    <a:pt x="5281" y="1"/>
                  </a:moveTo>
                  <a:cubicBezTo>
                    <a:pt x="5173" y="1"/>
                    <a:pt x="4930" y="128"/>
                    <a:pt x="4597" y="255"/>
                  </a:cubicBezTo>
                  <a:cubicBezTo>
                    <a:pt x="4175" y="516"/>
                    <a:pt x="3282" y="972"/>
                    <a:pt x="2194" y="972"/>
                  </a:cubicBezTo>
                  <a:cubicBezTo>
                    <a:pt x="1928" y="972"/>
                    <a:pt x="1650" y="945"/>
                    <a:pt x="1364" y="881"/>
                  </a:cubicBezTo>
                  <a:cubicBezTo>
                    <a:pt x="1194" y="859"/>
                    <a:pt x="1054" y="850"/>
                    <a:pt x="940" y="850"/>
                  </a:cubicBezTo>
                  <a:cubicBezTo>
                    <a:pt x="1" y="850"/>
                    <a:pt x="838" y="1508"/>
                    <a:pt x="838" y="1508"/>
                  </a:cubicBezTo>
                  <a:cubicBezTo>
                    <a:pt x="838" y="1508"/>
                    <a:pt x="1219" y="1784"/>
                    <a:pt x="2067" y="1784"/>
                  </a:cubicBezTo>
                  <a:cubicBezTo>
                    <a:pt x="2390" y="1784"/>
                    <a:pt x="2781" y="1744"/>
                    <a:pt x="3244" y="1633"/>
                  </a:cubicBezTo>
                  <a:cubicBezTo>
                    <a:pt x="5024" y="1207"/>
                    <a:pt x="5324" y="580"/>
                    <a:pt x="5324" y="154"/>
                  </a:cubicBezTo>
                  <a:cubicBezTo>
                    <a:pt x="5361" y="44"/>
                    <a:pt x="5344" y="1"/>
                    <a:pt x="5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flipH="1">
              <a:off x="4772965" y="3349494"/>
              <a:ext cx="86556" cy="20726"/>
            </a:xfrm>
            <a:custGeom>
              <a:avLst/>
              <a:gdLst/>
              <a:ahLst/>
              <a:cxnLst/>
              <a:rect l="l" t="t" r="r" b="b"/>
              <a:pathLst>
                <a:path w="5362" h="1784" extrusionOk="0">
                  <a:moveTo>
                    <a:pt x="5281" y="1"/>
                  </a:moveTo>
                  <a:cubicBezTo>
                    <a:pt x="5173" y="1"/>
                    <a:pt x="4930" y="128"/>
                    <a:pt x="4597" y="255"/>
                  </a:cubicBezTo>
                  <a:cubicBezTo>
                    <a:pt x="4175" y="516"/>
                    <a:pt x="3282" y="972"/>
                    <a:pt x="2194" y="972"/>
                  </a:cubicBezTo>
                  <a:cubicBezTo>
                    <a:pt x="1928" y="972"/>
                    <a:pt x="1650" y="945"/>
                    <a:pt x="1364" y="881"/>
                  </a:cubicBezTo>
                  <a:cubicBezTo>
                    <a:pt x="1194" y="859"/>
                    <a:pt x="1054" y="850"/>
                    <a:pt x="940" y="850"/>
                  </a:cubicBezTo>
                  <a:cubicBezTo>
                    <a:pt x="1" y="850"/>
                    <a:pt x="838" y="1508"/>
                    <a:pt x="838" y="1508"/>
                  </a:cubicBezTo>
                  <a:cubicBezTo>
                    <a:pt x="838" y="1508"/>
                    <a:pt x="1219" y="1784"/>
                    <a:pt x="2067" y="1784"/>
                  </a:cubicBezTo>
                  <a:cubicBezTo>
                    <a:pt x="2390" y="1784"/>
                    <a:pt x="2781" y="1744"/>
                    <a:pt x="3244" y="1633"/>
                  </a:cubicBezTo>
                  <a:cubicBezTo>
                    <a:pt x="5024" y="1207"/>
                    <a:pt x="5324" y="580"/>
                    <a:pt x="5324" y="154"/>
                  </a:cubicBezTo>
                  <a:cubicBezTo>
                    <a:pt x="5361" y="44"/>
                    <a:pt x="5344" y="1"/>
                    <a:pt x="5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76" y="291958"/>
            <a:ext cx="3686055" cy="11549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533" y="444500"/>
            <a:ext cx="6904567" cy="3908762"/>
          </a:xfrm>
          <a:prstGeom prst="rect">
            <a:avLst/>
          </a:prstGeom>
          <a:noFill/>
        </p:spPr>
        <p:txBody>
          <a:bodyPr wrap="square" rtlCol="0">
            <a:spAutoFit/>
          </a:bodyPr>
          <a:lstStyle/>
          <a:p>
            <a:r>
              <a:rPr lang="en-US" sz="2800" b="1">
                <a:solidFill>
                  <a:srgbClr val="232552"/>
                </a:solidFill>
                <a:latin typeface="Roboto" panose="020B0604020202020204" charset="0"/>
                <a:ea typeface="Roboto" panose="020B0604020202020204" charset="0"/>
              </a:rPr>
              <a:t>What doesn’t </a:t>
            </a:r>
            <a:r>
              <a:rPr lang="en-US" sz="2800" b="1" err="1">
                <a:solidFill>
                  <a:srgbClr val="232552"/>
                </a:solidFill>
                <a:latin typeface="Roboto" panose="020B0604020202020204" charset="0"/>
                <a:ea typeface="Roboto" panose="020B0604020202020204" charset="0"/>
              </a:rPr>
              <a:t>PrairieCat</a:t>
            </a:r>
            <a:r>
              <a:rPr lang="en-US" sz="2800" b="1">
                <a:solidFill>
                  <a:srgbClr val="232552"/>
                </a:solidFill>
                <a:latin typeface="Roboto" panose="020B0604020202020204" charset="0"/>
                <a:ea typeface="Roboto" panose="020B0604020202020204" charset="0"/>
              </a:rPr>
              <a:t> do?</a:t>
            </a:r>
          </a:p>
          <a:p>
            <a:endParaRPr lang="en-US" sz="2000" b="1">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These are some of the library support services we get frequent questions about:</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Manage delivery services (RAILS)</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Provide Continuing Education Credits </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Manage L2 (RAILS)</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Facilitate Networking Groups</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Find More Illinois (RAILS)</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Explore More Illinois (RAILS)</a:t>
            </a:r>
          </a:p>
          <a:p>
            <a:pPr marL="914400" lvl="1" indent="-457200">
              <a:buClr>
                <a:srgbClr val="232552"/>
              </a:buClr>
              <a:buFont typeface="Arial" panose="020B0604020202020204" pitchFamily="34" charset="0"/>
              <a:buChar char="•"/>
            </a:pPr>
            <a:r>
              <a:rPr lang="en-US" sz="2000">
                <a:solidFill>
                  <a:srgbClr val="232552"/>
                </a:solidFill>
                <a:latin typeface="Roboto" panose="020B0604020202020204" charset="0"/>
                <a:ea typeface="Roboto" panose="020B0604020202020204" charset="0"/>
              </a:rPr>
              <a:t>Overdrive/</a:t>
            </a:r>
            <a:r>
              <a:rPr lang="en-US" sz="2000" err="1">
                <a:solidFill>
                  <a:srgbClr val="232552"/>
                </a:solidFill>
                <a:latin typeface="Roboto" panose="020B0604020202020204" charset="0"/>
                <a:ea typeface="Roboto" panose="020B0604020202020204" charset="0"/>
              </a:rPr>
              <a:t>Ebooks</a:t>
            </a:r>
            <a:r>
              <a:rPr lang="en-US" sz="2000">
                <a:solidFill>
                  <a:srgbClr val="232552"/>
                </a:solidFill>
                <a:latin typeface="Roboto" panose="020B0604020202020204" charset="0"/>
                <a:ea typeface="Roboto" panose="020B0604020202020204" charset="0"/>
              </a:rPr>
              <a:t> (OMNI)</a:t>
            </a:r>
          </a:p>
          <a:p>
            <a:pPr>
              <a:buClr>
                <a:srgbClr val="232552"/>
              </a:buClr>
            </a:pPr>
            <a:endParaRPr lang="en-US" sz="2000">
              <a:latin typeface="Roboto" panose="020B0604020202020204" charset="0"/>
              <a:ea typeface="Roboto" panose="020B0604020202020204" charset="0"/>
            </a:endParaRPr>
          </a:p>
        </p:txBody>
      </p:sp>
    </p:spTree>
    <p:extLst>
      <p:ext uri="{BB962C8B-B14F-4D97-AF65-F5344CB8AC3E}">
        <p14:creationId xmlns:p14="http://schemas.microsoft.com/office/powerpoint/2010/main" val="197809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2"/>
        <p:cNvGrpSpPr/>
        <p:nvPr/>
      </p:nvGrpSpPr>
      <p:grpSpPr>
        <a:xfrm>
          <a:off x="0" y="0"/>
          <a:ext cx="0" cy="0"/>
          <a:chOff x="0" y="0"/>
          <a:chExt cx="0" cy="0"/>
        </a:xfrm>
      </p:grpSpPr>
      <p:sp>
        <p:nvSpPr>
          <p:cNvPr id="3453" name="Google Shape;3453;p42"/>
          <p:cNvSpPr txBox="1">
            <a:spLocks noGrp="1"/>
          </p:cNvSpPr>
          <p:nvPr>
            <p:ph type="title" idx="4"/>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Is it PrairieCat or RAILS???</a:t>
            </a:r>
            <a:endParaRPr/>
          </a:p>
        </p:txBody>
      </p:sp>
      <p:sp>
        <p:nvSpPr>
          <p:cNvPr id="3454" name="Google Shape;3454;p42"/>
          <p:cNvSpPr txBox="1">
            <a:spLocks noGrp="1"/>
          </p:cNvSpPr>
          <p:nvPr>
            <p:ph type="title"/>
          </p:nvPr>
        </p:nvSpPr>
        <p:spPr>
          <a:xfrm>
            <a:off x="800184" y="3725943"/>
            <a:ext cx="2272416" cy="335400"/>
          </a:xfrm>
          <a:prstGeom prst="rect">
            <a:avLst/>
          </a:prstGeom>
        </p:spPr>
        <p:txBody>
          <a:bodyPr spcFirstLastPara="1" wrap="square" lIns="91425" tIns="91425" rIns="91425" bIns="91425" anchor="ctr" anchorCtr="0">
            <a:noAutofit/>
          </a:bodyPr>
          <a:lstStyle/>
          <a:p>
            <a:pPr lvl="0"/>
            <a:r>
              <a:rPr lang="en"/>
              <a:t>PrairieCat</a:t>
            </a:r>
            <a:br>
              <a:rPr lang="en"/>
            </a:br>
            <a:r>
              <a:rPr lang="en-US" sz="1400">
                <a:hlinkClick r:id="rId3"/>
              </a:rPr>
              <a:t>support.prairiecat.info</a:t>
            </a:r>
            <a:endParaRPr sz="1400"/>
          </a:p>
        </p:txBody>
      </p:sp>
      <p:sp>
        <p:nvSpPr>
          <p:cNvPr id="3455" name="Google Shape;3455;p42"/>
          <p:cNvSpPr txBox="1">
            <a:spLocks noGrp="1"/>
          </p:cNvSpPr>
          <p:nvPr>
            <p:ph type="subTitle" idx="1"/>
          </p:nvPr>
        </p:nvSpPr>
        <p:spPr>
          <a:xfrm>
            <a:off x="619712" y="1605848"/>
            <a:ext cx="2452888" cy="19094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t>Member Fees</a:t>
            </a:r>
          </a:p>
          <a:p>
            <a:pPr marL="0" lvl="0" indent="0" algn="r" rtl="0">
              <a:spcBef>
                <a:spcPts val="0"/>
              </a:spcBef>
              <a:spcAft>
                <a:spcPts val="0"/>
              </a:spcAft>
              <a:buNone/>
            </a:pPr>
            <a:r>
              <a:rPr lang="en-US"/>
              <a:t>Sierra Database</a:t>
            </a:r>
          </a:p>
          <a:p>
            <a:pPr marL="0" lvl="0" indent="0" algn="r" rtl="0">
              <a:spcBef>
                <a:spcPts val="0"/>
              </a:spcBef>
              <a:spcAft>
                <a:spcPts val="0"/>
              </a:spcAft>
              <a:buNone/>
            </a:pPr>
            <a:r>
              <a:rPr lang="en-US" err="1"/>
              <a:t>InterLibrary</a:t>
            </a:r>
            <a:r>
              <a:rPr lang="en-US"/>
              <a:t> Loan</a:t>
            </a:r>
          </a:p>
          <a:p>
            <a:pPr marL="0" lvl="0" indent="0" algn="r" rtl="0">
              <a:spcBef>
                <a:spcPts val="0"/>
              </a:spcBef>
              <a:spcAft>
                <a:spcPts val="0"/>
              </a:spcAft>
              <a:buNone/>
            </a:pPr>
            <a:r>
              <a:rPr lang="en-US"/>
              <a:t>Training</a:t>
            </a:r>
          </a:p>
          <a:p>
            <a:pPr marL="0" lvl="0" indent="0" algn="r" rtl="0">
              <a:spcBef>
                <a:spcPts val="0"/>
              </a:spcBef>
              <a:spcAft>
                <a:spcPts val="0"/>
              </a:spcAft>
              <a:buNone/>
            </a:pPr>
            <a:r>
              <a:rPr lang="en-US"/>
              <a:t>Cataloging Services</a:t>
            </a:r>
          </a:p>
          <a:p>
            <a:pPr marL="0" lvl="0" indent="0" algn="r" rtl="0">
              <a:spcBef>
                <a:spcPts val="0"/>
              </a:spcBef>
              <a:spcAft>
                <a:spcPts val="0"/>
              </a:spcAft>
              <a:buNone/>
            </a:pPr>
            <a:r>
              <a:rPr lang="en-US" err="1"/>
              <a:t>eCommerce</a:t>
            </a:r>
            <a:r>
              <a:rPr lang="en-US"/>
              <a:t> / Fines Paid</a:t>
            </a:r>
          </a:p>
          <a:p>
            <a:pPr marL="0" lvl="0" indent="0" algn="r" rtl="0">
              <a:spcBef>
                <a:spcPts val="0"/>
              </a:spcBef>
              <a:spcAft>
                <a:spcPts val="0"/>
              </a:spcAft>
              <a:buNone/>
            </a:pPr>
            <a:r>
              <a:rPr lang="en-US"/>
              <a:t>Statistics &amp; Reports</a:t>
            </a:r>
          </a:p>
          <a:p>
            <a:pPr marL="0" lvl="0" indent="0" algn="r" rtl="0">
              <a:spcBef>
                <a:spcPts val="0"/>
              </a:spcBef>
              <a:spcAft>
                <a:spcPts val="0"/>
              </a:spcAft>
              <a:buNone/>
            </a:pPr>
            <a:endParaRPr/>
          </a:p>
        </p:txBody>
      </p:sp>
      <p:sp>
        <p:nvSpPr>
          <p:cNvPr id="3456" name="Google Shape;3456;p42"/>
          <p:cNvSpPr txBox="1">
            <a:spLocks noGrp="1"/>
          </p:cNvSpPr>
          <p:nvPr>
            <p:ph type="title" idx="2"/>
          </p:nvPr>
        </p:nvSpPr>
        <p:spPr>
          <a:xfrm>
            <a:off x="6103760" y="3716622"/>
            <a:ext cx="2899254" cy="335400"/>
          </a:xfrm>
          <a:prstGeom prst="rect">
            <a:avLst/>
          </a:prstGeom>
        </p:spPr>
        <p:txBody>
          <a:bodyPr spcFirstLastPara="1" wrap="square" lIns="91425" tIns="91425" rIns="91425" bIns="91425" anchor="ctr" anchorCtr="0">
            <a:noAutofit/>
          </a:bodyPr>
          <a:lstStyle/>
          <a:p>
            <a:pPr lvl="0"/>
            <a:r>
              <a:rPr lang="en"/>
              <a:t>RAILS</a:t>
            </a:r>
            <a:br>
              <a:rPr lang="en"/>
            </a:br>
            <a:r>
              <a:rPr lang="en-US" sz="1400">
                <a:hlinkClick r:id="rId4"/>
              </a:rPr>
              <a:t>www.railslibraries.org</a:t>
            </a:r>
            <a:endParaRPr sz="1400"/>
          </a:p>
        </p:txBody>
      </p:sp>
      <p:sp>
        <p:nvSpPr>
          <p:cNvPr id="3457" name="Google Shape;3457;p42"/>
          <p:cNvSpPr txBox="1">
            <a:spLocks noGrp="1"/>
          </p:cNvSpPr>
          <p:nvPr>
            <p:ph type="subTitle" idx="3"/>
          </p:nvPr>
        </p:nvSpPr>
        <p:spPr>
          <a:xfrm>
            <a:off x="6103760" y="1517287"/>
            <a:ext cx="2565134" cy="2106838"/>
          </a:xfrm>
          <a:prstGeom prst="rect">
            <a:avLst/>
          </a:prstGeom>
        </p:spPr>
        <p:txBody>
          <a:bodyPr spcFirstLastPara="1" wrap="square" lIns="91425" tIns="91425" rIns="91425" bIns="91425" anchor="t" anchorCtr="0">
            <a:noAutofit/>
          </a:bodyPr>
          <a:lstStyle/>
          <a:p>
            <a:pPr marL="0" indent="0"/>
            <a:r>
              <a:rPr lang="en-US"/>
              <a:t>No Membership Fee</a:t>
            </a:r>
          </a:p>
          <a:p>
            <a:pPr marL="0" lvl="0" indent="0" algn="l" rtl="0">
              <a:spcBef>
                <a:spcPts val="0"/>
              </a:spcBef>
              <a:spcAft>
                <a:spcPts val="0"/>
              </a:spcAft>
              <a:buNone/>
            </a:pPr>
            <a:r>
              <a:rPr lang="en-US"/>
              <a:t>Delivery Services</a:t>
            </a:r>
          </a:p>
          <a:p>
            <a:pPr marL="0" lvl="0" indent="0"/>
            <a:r>
              <a:rPr lang="en-US"/>
              <a:t>Continuing Education</a:t>
            </a:r>
          </a:p>
          <a:p>
            <a:pPr marL="0" lvl="0" indent="0"/>
            <a:r>
              <a:rPr lang="en-US"/>
              <a:t>Grants</a:t>
            </a:r>
          </a:p>
          <a:p>
            <a:pPr marL="0" lvl="0" indent="0"/>
            <a:r>
              <a:rPr lang="en-US"/>
              <a:t>Group Purchasing &amp; Vendor Discounts</a:t>
            </a:r>
          </a:p>
          <a:p>
            <a:pPr marL="0" lvl="0" indent="0"/>
            <a:r>
              <a:rPr lang="en-US"/>
              <a:t>E-Content</a:t>
            </a:r>
          </a:p>
          <a:p>
            <a:pPr marL="0" lvl="0" indent="0"/>
            <a:endParaRPr lang="en-US"/>
          </a:p>
          <a:p>
            <a:pPr marL="0" lvl="0" indent="0" algn="l" rtl="0">
              <a:spcBef>
                <a:spcPts val="0"/>
              </a:spcBef>
              <a:spcAft>
                <a:spcPts val="0"/>
              </a:spcAft>
              <a:buNone/>
            </a:pPr>
            <a:endParaRPr lang="en-US"/>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3458" name="Google Shape;3458;p42"/>
          <p:cNvGrpSpPr/>
          <p:nvPr/>
        </p:nvGrpSpPr>
        <p:grpSpPr>
          <a:xfrm>
            <a:off x="2999251" y="1605864"/>
            <a:ext cx="3145353" cy="2760235"/>
            <a:chOff x="3014639" y="1653489"/>
            <a:chExt cx="3145353" cy="2760235"/>
          </a:xfrm>
        </p:grpSpPr>
        <p:sp>
          <p:nvSpPr>
            <p:cNvPr id="3459" name="Google Shape;3459;p42"/>
            <p:cNvSpPr/>
            <p:nvPr/>
          </p:nvSpPr>
          <p:spPr>
            <a:xfrm rot="-1650888">
              <a:off x="3266245" y="2165599"/>
              <a:ext cx="2642140" cy="1736015"/>
            </a:xfrm>
            <a:custGeom>
              <a:avLst/>
              <a:gdLst/>
              <a:ahLst/>
              <a:cxnLst/>
              <a:rect l="l" t="t" r="r" b="b"/>
              <a:pathLst>
                <a:path w="139898" h="89892" extrusionOk="0">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4716859" y="2334736"/>
              <a:ext cx="442460" cy="1563836"/>
            </a:xfrm>
            <a:custGeom>
              <a:avLst/>
              <a:gdLst/>
              <a:ahLst/>
              <a:cxnLst/>
              <a:rect l="l" t="t" r="r" b="b"/>
              <a:pathLst>
                <a:path w="58975" h="208442" extrusionOk="0">
                  <a:moveTo>
                    <a:pt x="3513" y="4253"/>
                  </a:moveTo>
                  <a:cubicBezTo>
                    <a:pt x="1" y="8505"/>
                    <a:pt x="740" y="32353"/>
                    <a:pt x="1572" y="47420"/>
                  </a:cubicBezTo>
                  <a:cubicBezTo>
                    <a:pt x="1942" y="62856"/>
                    <a:pt x="1203" y="78201"/>
                    <a:pt x="1942" y="93637"/>
                  </a:cubicBezTo>
                  <a:cubicBezTo>
                    <a:pt x="2681" y="112864"/>
                    <a:pt x="2312" y="132552"/>
                    <a:pt x="3051" y="151779"/>
                  </a:cubicBezTo>
                  <a:cubicBezTo>
                    <a:pt x="3513" y="165274"/>
                    <a:pt x="3883" y="178770"/>
                    <a:pt x="4623" y="192265"/>
                  </a:cubicBezTo>
                  <a:cubicBezTo>
                    <a:pt x="4992" y="196425"/>
                    <a:pt x="4992" y="204559"/>
                    <a:pt x="9244" y="206870"/>
                  </a:cubicBezTo>
                  <a:cubicBezTo>
                    <a:pt x="11555" y="208441"/>
                    <a:pt x="14606" y="207979"/>
                    <a:pt x="17379" y="207979"/>
                  </a:cubicBezTo>
                  <a:cubicBezTo>
                    <a:pt x="23109" y="207609"/>
                    <a:pt x="53520" y="207979"/>
                    <a:pt x="55831" y="204929"/>
                  </a:cubicBezTo>
                  <a:cubicBezTo>
                    <a:pt x="58142" y="201509"/>
                    <a:pt x="57772" y="196055"/>
                    <a:pt x="58142" y="192265"/>
                  </a:cubicBezTo>
                  <a:cubicBezTo>
                    <a:pt x="58512" y="181820"/>
                    <a:pt x="58142" y="171005"/>
                    <a:pt x="58142" y="160653"/>
                  </a:cubicBezTo>
                  <a:cubicBezTo>
                    <a:pt x="58142" y="135603"/>
                    <a:pt x="57772" y="110183"/>
                    <a:pt x="57772" y="84763"/>
                  </a:cubicBezTo>
                  <a:cubicBezTo>
                    <a:pt x="57772" y="70528"/>
                    <a:pt x="58974" y="56293"/>
                    <a:pt x="58142" y="42059"/>
                  </a:cubicBezTo>
                  <a:cubicBezTo>
                    <a:pt x="57403" y="33185"/>
                    <a:pt x="57772" y="24311"/>
                    <a:pt x="57403" y="15807"/>
                  </a:cubicBezTo>
                  <a:cubicBezTo>
                    <a:pt x="57403" y="13126"/>
                    <a:pt x="57772" y="7395"/>
                    <a:pt x="55831" y="5085"/>
                  </a:cubicBezTo>
                  <a:cubicBezTo>
                    <a:pt x="53151" y="2311"/>
                    <a:pt x="7303" y="1"/>
                    <a:pt x="3513" y="42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4800762" y="3455935"/>
              <a:ext cx="317626" cy="317633"/>
            </a:xfrm>
            <a:custGeom>
              <a:avLst/>
              <a:gdLst/>
              <a:ahLst/>
              <a:cxnLst/>
              <a:rect l="l" t="t" r="r" b="b"/>
              <a:pathLst>
                <a:path w="42336" h="42337" extrusionOk="0">
                  <a:moveTo>
                    <a:pt x="4252" y="10446"/>
                  </a:moveTo>
                  <a:cubicBezTo>
                    <a:pt x="740" y="15438"/>
                    <a:pt x="0" y="25051"/>
                    <a:pt x="3051" y="30042"/>
                  </a:cubicBezTo>
                  <a:cubicBezTo>
                    <a:pt x="5731" y="34664"/>
                    <a:pt x="9983" y="38546"/>
                    <a:pt x="15437" y="40487"/>
                  </a:cubicBezTo>
                  <a:cubicBezTo>
                    <a:pt x="21168" y="42336"/>
                    <a:pt x="29672" y="39655"/>
                    <a:pt x="33462" y="35403"/>
                  </a:cubicBezTo>
                  <a:cubicBezTo>
                    <a:pt x="40025" y="29303"/>
                    <a:pt x="42335" y="19690"/>
                    <a:pt x="38083" y="11555"/>
                  </a:cubicBezTo>
                  <a:cubicBezTo>
                    <a:pt x="35403" y="6934"/>
                    <a:pt x="28840" y="1942"/>
                    <a:pt x="22739" y="1203"/>
                  </a:cubicBezTo>
                  <a:cubicBezTo>
                    <a:pt x="16916" y="1"/>
                    <a:pt x="9244" y="3513"/>
                    <a:pt x="6194" y="76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4754306" y="2456077"/>
              <a:ext cx="375875" cy="905019"/>
            </a:xfrm>
            <a:custGeom>
              <a:avLst/>
              <a:gdLst/>
              <a:ahLst/>
              <a:cxnLst/>
              <a:rect l="l" t="t" r="r" b="b"/>
              <a:pathLst>
                <a:path w="50100" h="120629" extrusionOk="0">
                  <a:moveTo>
                    <a:pt x="2311" y="14328"/>
                  </a:moveTo>
                  <a:cubicBezTo>
                    <a:pt x="8135" y="15068"/>
                    <a:pt x="14235" y="15068"/>
                    <a:pt x="20059" y="15437"/>
                  </a:cubicBezTo>
                  <a:cubicBezTo>
                    <a:pt x="25790" y="15807"/>
                    <a:pt x="31243" y="16177"/>
                    <a:pt x="36604" y="16177"/>
                  </a:cubicBezTo>
                  <a:cubicBezTo>
                    <a:pt x="38546" y="16177"/>
                    <a:pt x="41596" y="17378"/>
                    <a:pt x="43167" y="16177"/>
                  </a:cubicBezTo>
                  <a:cubicBezTo>
                    <a:pt x="43907" y="15437"/>
                    <a:pt x="43907" y="12757"/>
                    <a:pt x="43907" y="11555"/>
                  </a:cubicBezTo>
                  <a:cubicBezTo>
                    <a:pt x="43907" y="8505"/>
                    <a:pt x="43907" y="3144"/>
                    <a:pt x="41966" y="2312"/>
                  </a:cubicBezTo>
                  <a:cubicBezTo>
                    <a:pt x="36974" y="1"/>
                    <a:pt x="30873" y="2312"/>
                    <a:pt x="25790" y="3144"/>
                  </a:cubicBezTo>
                  <a:cubicBezTo>
                    <a:pt x="17378" y="4253"/>
                    <a:pt x="8504" y="4622"/>
                    <a:pt x="0" y="4253"/>
                  </a:cubicBezTo>
                  <a:close/>
                  <a:moveTo>
                    <a:pt x="6933" y="117855"/>
                  </a:moveTo>
                  <a:cubicBezTo>
                    <a:pt x="11555" y="117486"/>
                    <a:pt x="15807" y="119427"/>
                    <a:pt x="20059" y="119796"/>
                  </a:cubicBezTo>
                  <a:cubicBezTo>
                    <a:pt x="25050" y="120166"/>
                    <a:pt x="29672" y="119057"/>
                    <a:pt x="34294" y="119057"/>
                  </a:cubicBezTo>
                  <a:cubicBezTo>
                    <a:pt x="37344" y="119427"/>
                    <a:pt x="40487" y="120628"/>
                    <a:pt x="43537" y="119427"/>
                  </a:cubicBezTo>
                  <a:cubicBezTo>
                    <a:pt x="46218" y="118687"/>
                    <a:pt x="46587" y="113234"/>
                    <a:pt x="47050" y="108612"/>
                  </a:cubicBezTo>
                  <a:cubicBezTo>
                    <a:pt x="47789" y="103990"/>
                    <a:pt x="48159" y="99830"/>
                    <a:pt x="48528" y="95209"/>
                  </a:cubicBezTo>
                  <a:cubicBezTo>
                    <a:pt x="49730" y="82083"/>
                    <a:pt x="48528" y="68587"/>
                    <a:pt x="48528" y="55092"/>
                  </a:cubicBezTo>
                  <a:cubicBezTo>
                    <a:pt x="48528" y="45109"/>
                    <a:pt x="50100" y="34664"/>
                    <a:pt x="49730" y="24681"/>
                  </a:cubicBezTo>
                  <a:cubicBezTo>
                    <a:pt x="49730" y="23941"/>
                    <a:pt x="48159" y="23572"/>
                    <a:pt x="47789" y="23572"/>
                  </a:cubicBezTo>
                  <a:cubicBezTo>
                    <a:pt x="46218" y="23109"/>
                    <a:pt x="44276" y="23572"/>
                    <a:pt x="42798" y="23941"/>
                  </a:cubicBezTo>
                  <a:cubicBezTo>
                    <a:pt x="35495" y="24681"/>
                    <a:pt x="28100" y="24681"/>
                    <a:pt x="20798" y="24311"/>
                  </a:cubicBezTo>
                  <a:lnTo>
                    <a:pt x="16546" y="24311"/>
                  </a:lnTo>
                  <a:cubicBezTo>
                    <a:pt x="15437" y="24311"/>
                    <a:pt x="14235" y="23941"/>
                    <a:pt x="13126" y="23941"/>
                  </a:cubicBezTo>
                  <a:cubicBezTo>
                    <a:pt x="10076" y="23572"/>
                    <a:pt x="6193" y="22370"/>
                    <a:pt x="3143" y="22740"/>
                  </a:cubicBezTo>
                  <a:cubicBezTo>
                    <a:pt x="1941" y="22740"/>
                    <a:pt x="370" y="22370"/>
                    <a:pt x="0" y="243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5162012" y="2398527"/>
              <a:ext cx="305839" cy="1491017"/>
            </a:xfrm>
            <a:custGeom>
              <a:avLst/>
              <a:gdLst/>
              <a:ahLst/>
              <a:cxnLst/>
              <a:rect l="l" t="t" r="r" b="b"/>
              <a:pathLst>
                <a:path w="40765" h="198736" extrusionOk="0">
                  <a:moveTo>
                    <a:pt x="36143" y="1572"/>
                  </a:moveTo>
                  <a:cubicBezTo>
                    <a:pt x="31983" y="370"/>
                    <a:pt x="21168" y="1572"/>
                    <a:pt x="13866" y="1202"/>
                  </a:cubicBezTo>
                  <a:cubicBezTo>
                    <a:pt x="11925" y="740"/>
                    <a:pt x="6564" y="1"/>
                    <a:pt x="4992" y="1942"/>
                  </a:cubicBezTo>
                  <a:cubicBezTo>
                    <a:pt x="2681" y="4992"/>
                    <a:pt x="3421" y="10816"/>
                    <a:pt x="3421" y="14605"/>
                  </a:cubicBezTo>
                  <a:cubicBezTo>
                    <a:pt x="3051" y="25050"/>
                    <a:pt x="3051" y="35403"/>
                    <a:pt x="3051" y="46218"/>
                  </a:cubicBezTo>
                  <a:cubicBezTo>
                    <a:pt x="2681" y="62024"/>
                    <a:pt x="3421" y="77831"/>
                    <a:pt x="3421" y="94007"/>
                  </a:cubicBezTo>
                  <a:cubicBezTo>
                    <a:pt x="3791" y="114435"/>
                    <a:pt x="1" y="196425"/>
                    <a:pt x="2312" y="196795"/>
                  </a:cubicBezTo>
                  <a:cubicBezTo>
                    <a:pt x="8875" y="197996"/>
                    <a:pt x="36975" y="198736"/>
                    <a:pt x="38084" y="196795"/>
                  </a:cubicBezTo>
                  <a:cubicBezTo>
                    <a:pt x="40764" y="192543"/>
                    <a:pt x="40025" y="184131"/>
                    <a:pt x="39655" y="179509"/>
                  </a:cubicBezTo>
                  <a:cubicBezTo>
                    <a:pt x="39286" y="167123"/>
                    <a:pt x="39286" y="154829"/>
                    <a:pt x="38916" y="142535"/>
                  </a:cubicBezTo>
                  <a:cubicBezTo>
                    <a:pt x="38916" y="125158"/>
                    <a:pt x="38454" y="107872"/>
                    <a:pt x="38916" y="90494"/>
                  </a:cubicBezTo>
                  <a:cubicBezTo>
                    <a:pt x="39286" y="67755"/>
                    <a:pt x="40025" y="44647"/>
                    <a:pt x="38916" y="22000"/>
                  </a:cubicBezTo>
                  <a:cubicBezTo>
                    <a:pt x="38454" y="16916"/>
                    <a:pt x="38916" y="11925"/>
                    <a:pt x="38916" y="6933"/>
                  </a:cubicBezTo>
                  <a:cubicBezTo>
                    <a:pt x="38916" y="4992"/>
                    <a:pt x="38084" y="1942"/>
                    <a:pt x="36143" y="15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5196683" y="2618331"/>
              <a:ext cx="251049" cy="1135256"/>
            </a:xfrm>
            <a:custGeom>
              <a:avLst/>
              <a:gdLst/>
              <a:ahLst/>
              <a:cxnLst/>
              <a:rect l="l" t="t" r="r" b="b"/>
              <a:pathLst>
                <a:path w="33462" h="151317" extrusionOk="0">
                  <a:moveTo>
                    <a:pt x="2681" y="40395"/>
                  </a:moveTo>
                  <a:cubicBezTo>
                    <a:pt x="6101" y="39655"/>
                    <a:pt x="9244" y="40025"/>
                    <a:pt x="12664" y="39655"/>
                  </a:cubicBezTo>
                  <a:cubicBezTo>
                    <a:pt x="15345" y="39285"/>
                    <a:pt x="18118" y="38453"/>
                    <a:pt x="20798" y="38084"/>
                  </a:cubicBezTo>
                  <a:cubicBezTo>
                    <a:pt x="23479" y="37714"/>
                    <a:pt x="27731" y="38916"/>
                    <a:pt x="30042" y="35403"/>
                  </a:cubicBezTo>
                  <a:cubicBezTo>
                    <a:pt x="31521" y="33462"/>
                    <a:pt x="31151" y="30042"/>
                    <a:pt x="31151" y="26899"/>
                  </a:cubicBezTo>
                  <a:cubicBezTo>
                    <a:pt x="31151" y="21168"/>
                    <a:pt x="31521" y="15807"/>
                    <a:pt x="31521" y="9983"/>
                  </a:cubicBezTo>
                  <a:cubicBezTo>
                    <a:pt x="31521" y="8874"/>
                    <a:pt x="32353" y="2311"/>
                    <a:pt x="31521" y="1110"/>
                  </a:cubicBezTo>
                  <a:cubicBezTo>
                    <a:pt x="30412" y="0"/>
                    <a:pt x="28840" y="370"/>
                    <a:pt x="27731" y="370"/>
                  </a:cubicBezTo>
                  <a:cubicBezTo>
                    <a:pt x="25790" y="370"/>
                    <a:pt x="23479" y="370"/>
                    <a:pt x="21538" y="740"/>
                  </a:cubicBezTo>
                  <a:cubicBezTo>
                    <a:pt x="14235" y="2311"/>
                    <a:pt x="7303" y="4253"/>
                    <a:pt x="1" y="4992"/>
                  </a:cubicBezTo>
                  <a:close/>
                  <a:moveTo>
                    <a:pt x="7303" y="150577"/>
                  </a:moveTo>
                  <a:cubicBezTo>
                    <a:pt x="10723" y="149006"/>
                    <a:pt x="14605" y="151316"/>
                    <a:pt x="18118" y="151316"/>
                  </a:cubicBezTo>
                  <a:cubicBezTo>
                    <a:pt x="20429" y="151316"/>
                    <a:pt x="22739" y="150577"/>
                    <a:pt x="25050" y="150577"/>
                  </a:cubicBezTo>
                  <a:cubicBezTo>
                    <a:pt x="26529" y="150947"/>
                    <a:pt x="28101" y="150947"/>
                    <a:pt x="29672" y="150947"/>
                  </a:cubicBezTo>
                  <a:cubicBezTo>
                    <a:pt x="30042" y="150577"/>
                    <a:pt x="30781" y="151316"/>
                    <a:pt x="31521" y="150577"/>
                  </a:cubicBezTo>
                  <a:cubicBezTo>
                    <a:pt x="32353" y="149375"/>
                    <a:pt x="33462" y="142073"/>
                    <a:pt x="32353" y="140964"/>
                  </a:cubicBezTo>
                  <a:cubicBezTo>
                    <a:pt x="30412" y="139392"/>
                    <a:pt x="28101" y="140594"/>
                    <a:pt x="26529" y="140132"/>
                  </a:cubicBezTo>
                  <a:cubicBezTo>
                    <a:pt x="21538" y="139762"/>
                    <a:pt x="16916" y="140132"/>
                    <a:pt x="12294" y="138283"/>
                  </a:cubicBezTo>
                  <a:cubicBezTo>
                    <a:pt x="11185" y="137821"/>
                    <a:pt x="10353" y="137451"/>
                    <a:pt x="9244" y="137082"/>
                  </a:cubicBezTo>
                  <a:cubicBezTo>
                    <a:pt x="8874" y="137082"/>
                    <a:pt x="8042" y="137082"/>
                    <a:pt x="8042" y="136712"/>
                  </a:cubicBezTo>
                  <a:cubicBezTo>
                    <a:pt x="7673" y="136342"/>
                    <a:pt x="7673" y="133199"/>
                    <a:pt x="7673" y="132460"/>
                  </a:cubicBezTo>
                  <a:lnTo>
                    <a:pt x="7673" y="130149"/>
                  </a:lnTo>
                  <a:cubicBezTo>
                    <a:pt x="8042" y="129040"/>
                    <a:pt x="8874" y="129409"/>
                    <a:pt x="9244" y="129409"/>
                  </a:cubicBezTo>
                  <a:cubicBezTo>
                    <a:pt x="10723" y="129779"/>
                    <a:pt x="12294" y="130149"/>
                    <a:pt x="14235" y="130149"/>
                  </a:cubicBezTo>
                  <a:cubicBezTo>
                    <a:pt x="18487" y="130519"/>
                    <a:pt x="22739" y="129779"/>
                    <a:pt x="26899" y="128208"/>
                  </a:cubicBezTo>
                  <a:cubicBezTo>
                    <a:pt x="28101" y="127838"/>
                    <a:pt x="30042" y="127838"/>
                    <a:pt x="31151" y="126267"/>
                  </a:cubicBezTo>
                  <a:cubicBezTo>
                    <a:pt x="31521" y="125157"/>
                    <a:pt x="31983" y="123216"/>
                    <a:pt x="31983" y="121645"/>
                  </a:cubicBezTo>
                  <a:cubicBezTo>
                    <a:pt x="32353" y="120166"/>
                    <a:pt x="32353" y="117485"/>
                    <a:pt x="32353" y="115914"/>
                  </a:cubicBezTo>
                  <a:cubicBezTo>
                    <a:pt x="32353" y="114712"/>
                    <a:pt x="30781" y="114712"/>
                    <a:pt x="30412" y="114712"/>
                  </a:cubicBezTo>
                  <a:cubicBezTo>
                    <a:pt x="28470" y="114343"/>
                    <a:pt x="26160" y="114343"/>
                    <a:pt x="24218" y="114343"/>
                  </a:cubicBezTo>
                  <a:cubicBezTo>
                    <a:pt x="21538" y="114712"/>
                    <a:pt x="18857" y="115174"/>
                    <a:pt x="16177" y="114712"/>
                  </a:cubicBezTo>
                  <a:cubicBezTo>
                    <a:pt x="11925" y="113973"/>
                    <a:pt x="8042" y="113973"/>
                    <a:pt x="3790" y="1128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3674013" y="2580892"/>
              <a:ext cx="753829" cy="1320417"/>
            </a:xfrm>
            <a:custGeom>
              <a:avLst/>
              <a:gdLst/>
              <a:ahLst/>
              <a:cxnLst/>
              <a:rect l="l" t="t" r="r" b="b"/>
              <a:pathLst>
                <a:path w="100477" h="175997" extrusionOk="0">
                  <a:moveTo>
                    <a:pt x="99737" y="16546"/>
                  </a:moveTo>
                  <a:cubicBezTo>
                    <a:pt x="98628" y="12294"/>
                    <a:pt x="92065" y="11554"/>
                    <a:pt x="88553" y="10353"/>
                  </a:cubicBezTo>
                  <a:cubicBezTo>
                    <a:pt x="82452" y="8412"/>
                    <a:pt x="61192" y="0"/>
                    <a:pt x="58142" y="1479"/>
                  </a:cubicBezTo>
                  <a:cubicBezTo>
                    <a:pt x="55091" y="3050"/>
                    <a:pt x="53520" y="8042"/>
                    <a:pt x="52411" y="11092"/>
                  </a:cubicBezTo>
                  <a:cubicBezTo>
                    <a:pt x="48898" y="19226"/>
                    <a:pt x="46587" y="27730"/>
                    <a:pt x="43537" y="35772"/>
                  </a:cubicBezTo>
                  <a:cubicBezTo>
                    <a:pt x="36974" y="52688"/>
                    <a:pt x="31983" y="70435"/>
                    <a:pt x="25790" y="87351"/>
                  </a:cubicBezTo>
                  <a:cubicBezTo>
                    <a:pt x="21538" y="100847"/>
                    <a:pt x="16176" y="113603"/>
                    <a:pt x="11555" y="126636"/>
                  </a:cubicBezTo>
                  <a:cubicBezTo>
                    <a:pt x="8874" y="134770"/>
                    <a:pt x="5731" y="142812"/>
                    <a:pt x="3420" y="150577"/>
                  </a:cubicBezTo>
                  <a:cubicBezTo>
                    <a:pt x="2681" y="153257"/>
                    <a:pt x="0" y="157509"/>
                    <a:pt x="740" y="160190"/>
                  </a:cubicBezTo>
                  <a:cubicBezTo>
                    <a:pt x="1572" y="162131"/>
                    <a:pt x="3883" y="163240"/>
                    <a:pt x="5361" y="164442"/>
                  </a:cubicBezTo>
                  <a:cubicBezTo>
                    <a:pt x="9613" y="167122"/>
                    <a:pt x="14975" y="169064"/>
                    <a:pt x="20428" y="170542"/>
                  </a:cubicBezTo>
                  <a:cubicBezTo>
                    <a:pt x="25420" y="172114"/>
                    <a:pt x="41596" y="175996"/>
                    <a:pt x="44276" y="175164"/>
                  </a:cubicBezTo>
                  <a:cubicBezTo>
                    <a:pt x="48159" y="174425"/>
                    <a:pt x="50100" y="167492"/>
                    <a:pt x="51209" y="164442"/>
                  </a:cubicBezTo>
                  <a:cubicBezTo>
                    <a:pt x="54722" y="152518"/>
                    <a:pt x="58881" y="140501"/>
                    <a:pt x="62763" y="128947"/>
                  </a:cubicBezTo>
                  <a:cubicBezTo>
                    <a:pt x="65444" y="121275"/>
                    <a:pt x="75519" y="90124"/>
                    <a:pt x="78200" y="82360"/>
                  </a:cubicBezTo>
                  <a:cubicBezTo>
                    <a:pt x="83561" y="67015"/>
                    <a:pt x="88553" y="51948"/>
                    <a:pt x="94006" y="36142"/>
                  </a:cubicBezTo>
                  <a:cubicBezTo>
                    <a:pt x="95855" y="30041"/>
                    <a:pt x="100477" y="20798"/>
                    <a:pt x="99737" y="16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4063693" y="2681432"/>
              <a:ext cx="332886" cy="167831"/>
            </a:xfrm>
            <a:custGeom>
              <a:avLst/>
              <a:gdLst/>
              <a:ahLst/>
              <a:cxnLst/>
              <a:rect l="l" t="t" r="r" b="b"/>
              <a:pathLst>
                <a:path w="44370" h="22370" extrusionOk="0">
                  <a:moveTo>
                    <a:pt x="0" y="7765"/>
                  </a:moveTo>
                  <a:cubicBezTo>
                    <a:pt x="3513" y="8134"/>
                    <a:pt x="6933" y="9706"/>
                    <a:pt x="10076" y="10815"/>
                  </a:cubicBezTo>
                  <a:cubicBezTo>
                    <a:pt x="15807" y="13126"/>
                    <a:pt x="21260" y="15067"/>
                    <a:pt x="26622" y="17378"/>
                  </a:cubicBezTo>
                  <a:cubicBezTo>
                    <a:pt x="31243" y="19319"/>
                    <a:pt x="35495" y="21260"/>
                    <a:pt x="40487" y="22000"/>
                  </a:cubicBezTo>
                  <a:cubicBezTo>
                    <a:pt x="42428" y="22369"/>
                    <a:pt x="44369" y="17378"/>
                    <a:pt x="43537" y="15806"/>
                  </a:cubicBezTo>
                  <a:cubicBezTo>
                    <a:pt x="41226" y="12756"/>
                    <a:pt x="35495" y="11554"/>
                    <a:pt x="31983" y="10445"/>
                  </a:cubicBezTo>
                  <a:cubicBezTo>
                    <a:pt x="28563" y="8874"/>
                    <a:pt x="25050" y="7765"/>
                    <a:pt x="21260" y="6193"/>
                  </a:cubicBezTo>
                  <a:cubicBezTo>
                    <a:pt x="15067" y="3882"/>
                    <a:pt x="8504" y="1941"/>
                    <a:pt x="1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3717003" y="3473271"/>
              <a:ext cx="402232" cy="309306"/>
            </a:xfrm>
            <a:custGeom>
              <a:avLst/>
              <a:gdLst/>
              <a:ahLst/>
              <a:cxnLst/>
              <a:rect l="l" t="t" r="r" b="b"/>
              <a:pathLst>
                <a:path w="53613" h="41227" extrusionOk="0">
                  <a:moveTo>
                    <a:pt x="12017" y="1202"/>
                  </a:moveTo>
                  <a:lnTo>
                    <a:pt x="43167" y="11555"/>
                  </a:lnTo>
                  <a:cubicBezTo>
                    <a:pt x="48991" y="13127"/>
                    <a:pt x="47049" y="10446"/>
                    <a:pt x="52411" y="13866"/>
                  </a:cubicBezTo>
                  <a:cubicBezTo>
                    <a:pt x="53612" y="14605"/>
                    <a:pt x="47049" y="40857"/>
                    <a:pt x="45108" y="40487"/>
                  </a:cubicBezTo>
                  <a:cubicBezTo>
                    <a:pt x="40117" y="39655"/>
                    <a:pt x="43907" y="41227"/>
                    <a:pt x="38915" y="40025"/>
                  </a:cubicBezTo>
                  <a:cubicBezTo>
                    <a:pt x="21260" y="35866"/>
                    <a:pt x="17748" y="33924"/>
                    <a:pt x="0" y="29303"/>
                  </a:cubicBezTo>
                  <a:cubicBezTo>
                    <a:pt x="0" y="29303"/>
                    <a:pt x="8504" y="1"/>
                    <a:pt x="12017" y="12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4436736" y="2407544"/>
              <a:ext cx="282949" cy="1499337"/>
            </a:xfrm>
            <a:custGeom>
              <a:avLst/>
              <a:gdLst/>
              <a:ahLst/>
              <a:cxnLst/>
              <a:rect l="l" t="t" r="r" b="b"/>
              <a:pathLst>
                <a:path w="37714" h="199845" extrusionOk="0">
                  <a:moveTo>
                    <a:pt x="36235" y="195223"/>
                  </a:moveTo>
                  <a:cubicBezTo>
                    <a:pt x="37714" y="185979"/>
                    <a:pt x="35772" y="78108"/>
                    <a:pt x="35033" y="60822"/>
                  </a:cubicBezTo>
                  <a:cubicBezTo>
                    <a:pt x="34663" y="46957"/>
                    <a:pt x="35033" y="33462"/>
                    <a:pt x="34294" y="19596"/>
                  </a:cubicBezTo>
                  <a:cubicBezTo>
                    <a:pt x="33924" y="15714"/>
                    <a:pt x="35403" y="8782"/>
                    <a:pt x="33462" y="4992"/>
                  </a:cubicBezTo>
                  <a:cubicBezTo>
                    <a:pt x="32352" y="2681"/>
                    <a:pt x="29302" y="2311"/>
                    <a:pt x="26991" y="1479"/>
                  </a:cubicBezTo>
                  <a:cubicBezTo>
                    <a:pt x="21538" y="0"/>
                    <a:pt x="14605" y="0"/>
                    <a:pt x="8874" y="740"/>
                  </a:cubicBezTo>
                  <a:cubicBezTo>
                    <a:pt x="6563" y="1109"/>
                    <a:pt x="3420" y="1849"/>
                    <a:pt x="2681" y="4622"/>
                  </a:cubicBezTo>
                  <a:cubicBezTo>
                    <a:pt x="1110" y="8412"/>
                    <a:pt x="1572" y="13034"/>
                    <a:pt x="1110" y="17286"/>
                  </a:cubicBezTo>
                  <a:cubicBezTo>
                    <a:pt x="0" y="30411"/>
                    <a:pt x="370" y="43445"/>
                    <a:pt x="740" y="56570"/>
                  </a:cubicBezTo>
                  <a:cubicBezTo>
                    <a:pt x="1572" y="87813"/>
                    <a:pt x="3420" y="194853"/>
                    <a:pt x="6193" y="197164"/>
                  </a:cubicBezTo>
                  <a:cubicBezTo>
                    <a:pt x="8874" y="199845"/>
                    <a:pt x="32722" y="199845"/>
                    <a:pt x="35033" y="197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4427719" y="2653002"/>
              <a:ext cx="271853" cy="1043020"/>
            </a:xfrm>
            <a:custGeom>
              <a:avLst/>
              <a:gdLst/>
              <a:ahLst/>
              <a:cxnLst/>
              <a:rect l="l" t="t" r="r" b="b"/>
              <a:pathLst>
                <a:path w="36235" h="139023" extrusionOk="0">
                  <a:moveTo>
                    <a:pt x="36235" y="0"/>
                  </a:moveTo>
                  <a:cubicBezTo>
                    <a:pt x="31613" y="1479"/>
                    <a:pt x="26992" y="1479"/>
                    <a:pt x="22370" y="2311"/>
                  </a:cubicBezTo>
                  <a:cubicBezTo>
                    <a:pt x="18950" y="3051"/>
                    <a:pt x="15437" y="4622"/>
                    <a:pt x="11555" y="4622"/>
                  </a:cubicBezTo>
                  <a:cubicBezTo>
                    <a:pt x="9244" y="4622"/>
                    <a:pt x="6563" y="4252"/>
                    <a:pt x="4253" y="4252"/>
                  </a:cubicBezTo>
                  <a:cubicBezTo>
                    <a:pt x="3513" y="4252"/>
                    <a:pt x="2312" y="3420"/>
                    <a:pt x="1572" y="4252"/>
                  </a:cubicBezTo>
                  <a:cubicBezTo>
                    <a:pt x="1" y="7303"/>
                    <a:pt x="1202" y="14235"/>
                    <a:pt x="1202" y="17655"/>
                  </a:cubicBezTo>
                  <a:cubicBezTo>
                    <a:pt x="1572" y="31151"/>
                    <a:pt x="3143" y="44646"/>
                    <a:pt x="3513" y="58142"/>
                  </a:cubicBezTo>
                  <a:cubicBezTo>
                    <a:pt x="4253" y="77368"/>
                    <a:pt x="5454" y="97057"/>
                    <a:pt x="5454" y="116283"/>
                  </a:cubicBezTo>
                  <a:lnTo>
                    <a:pt x="5454" y="128208"/>
                  </a:lnTo>
                  <a:cubicBezTo>
                    <a:pt x="5454" y="131350"/>
                    <a:pt x="4622" y="134031"/>
                    <a:pt x="6563" y="135972"/>
                  </a:cubicBezTo>
                  <a:cubicBezTo>
                    <a:pt x="9244" y="139022"/>
                    <a:pt x="13126" y="137451"/>
                    <a:pt x="16639" y="137451"/>
                  </a:cubicBezTo>
                  <a:cubicBezTo>
                    <a:pt x="22370" y="137821"/>
                    <a:pt x="28563" y="137821"/>
                    <a:pt x="34664" y="1390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4454071" y="2750767"/>
              <a:ext cx="251049" cy="794755"/>
            </a:xfrm>
            <a:custGeom>
              <a:avLst/>
              <a:gdLst/>
              <a:ahLst/>
              <a:cxnLst/>
              <a:rect l="l" t="t" r="r" b="b"/>
              <a:pathLst>
                <a:path w="33462" h="105932" extrusionOk="0">
                  <a:moveTo>
                    <a:pt x="0" y="5454"/>
                  </a:moveTo>
                  <a:cubicBezTo>
                    <a:pt x="3050" y="4622"/>
                    <a:pt x="14605" y="3883"/>
                    <a:pt x="17748" y="3513"/>
                  </a:cubicBezTo>
                  <a:cubicBezTo>
                    <a:pt x="19227" y="3143"/>
                    <a:pt x="20798" y="3143"/>
                    <a:pt x="22369" y="2774"/>
                  </a:cubicBezTo>
                  <a:cubicBezTo>
                    <a:pt x="28470" y="1942"/>
                    <a:pt x="30781" y="1"/>
                    <a:pt x="31613" y="13866"/>
                  </a:cubicBezTo>
                  <a:cubicBezTo>
                    <a:pt x="31613" y="16639"/>
                    <a:pt x="31613" y="19689"/>
                    <a:pt x="31983" y="22740"/>
                  </a:cubicBezTo>
                  <a:lnTo>
                    <a:pt x="31983" y="38546"/>
                  </a:lnTo>
                  <a:cubicBezTo>
                    <a:pt x="31613" y="47050"/>
                    <a:pt x="31613" y="55462"/>
                    <a:pt x="31151" y="63966"/>
                  </a:cubicBezTo>
                  <a:cubicBezTo>
                    <a:pt x="30781" y="73209"/>
                    <a:pt x="31151" y="82083"/>
                    <a:pt x="32352" y="90957"/>
                  </a:cubicBezTo>
                  <a:cubicBezTo>
                    <a:pt x="32352" y="92436"/>
                    <a:pt x="33461" y="99368"/>
                    <a:pt x="32722" y="100570"/>
                  </a:cubicBezTo>
                  <a:cubicBezTo>
                    <a:pt x="31151" y="104452"/>
                    <a:pt x="26991" y="103990"/>
                    <a:pt x="24680" y="104452"/>
                  </a:cubicBezTo>
                  <a:cubicBezTo>
                    <a:pt x="18117" y="105931"/>
                    <a:pt x="11185" y="104452"/>
                    <a:pt x="4622" y="105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3980488" y="2782662"/>
              <a:ext cx="357847" cy="271861"/>
            </a:xfrm>
            <a:custGeom>
              <a:avLst/>
              <a:gdLst/>
              <a:ahLst/>
              <a:cxnLst/>
              <a:rect l="l" t="t" r="r" b="b"/>
              <a:pathLst>
                <a:path w="47697" h="36236" extrusionOk="0">
                  <a:moveTo>
                    <a:pt x="11924" y="1202"/>
                  </a:moveTo>
                  <a:cubicBezTo>
                    <a:pt x="20798" y="4622"/>
                    <a:pt x="29579" y="7765"/>
                    <a:pt x="38823" y="11185"/>
                  </a:cubicBezTo>
                  <a:cubicBezTo>
                    <a:pt x="43907" y="12757"/>
                    <a:pt x="42335" y="10446"/>
                    <a:pt x="46587" y="13496"/>
                  </a:cubicBezTo>
                  <a:cubicBezTo>
                    <a:pt x="47697" y="14236"/>
                    <a:pt x="40764" y="36235"/>
                    <a:pt x="39285" y="35865"/>
                  </a:cubicBezTo>
                  <a:cubicBezTo>
                    <a:pt x="35033" y="34664"/>
                    <a:pt x="38083" y="36235"/>
                    <a:pt x="33831" y="35033"/>
                  </a:cubicBezTo>
                  <a:cubicBezTo>
                    <a:pt x="18487" y="30874"/>
                    <a:pt x="15344" y="28933"/>
                    <a:pt x="0" y="24311"/>
                  </a:cubicBezTo>
                  <a:cubicBezTo>
                    <a:pt x="0" y="24311"/>
                    <a:pt x="8412" y="1"/>
                    <a:pt x="11924" y="12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2" name="Google Shape;3472;p42"/>
            <p:cNvCxnSpPr/>
            <p:nvPr/>
          </p:nvCxnSpPr>
          <p:spPr>
            <a:xfrm rot="10800000">
              <a:off x="3266925" y="3897025"/>
              <a:ext cx="2686200" cy="0"/>
            </a:xfrm>
            <a:prstGeom prst="straightConnector1">
              <a:avLst/>
            </a:prstGeom>
            <a:noFill/>
            <a:ln w="28575" cap="flat" cmpd="sng">
              <a:solidFill>
                <a:schemeClr val="accent1"/>
              </a:solidFill>
              <a:prstDash val="solid"/>
              <a:round/>
              <a:headEnd type="diamond" w="med" len="med"/>
              <a:tailEnd type="diamond" w="med" len="med"/>
            </a:ln>
          </p:spPr>
        </p:cxnSp>
      </p:grpSp>
    </p:spTree>
    <p:extLst>
      <p:ext uri="{BB962C8B-B14F-4D97-AF65-F5344CB8AC3E}">
        <p14:creationId xmlns:p14="http://schemas.microsoft.com/office/powerpoint/2010/main" val="348895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533" y="444500"/>
            <a:ext cx="6904567" cy="4493538"/>
          </a:xfrm>
          <a:prstGeom prst="rect">
            <a:avLst/>
          </a:prstGeom>
          <a:noFill/>
        </p:spPr>
        <p:txBody>
          <a:bodyPr wrap="square" rtlCol="0">
            <a:spAutoFit/>
          </a:bodyPr>
          <a:lstStyle/>
          <a:p>
            <a:r>
              <a:rPr lang="en-US" sz="2800" b="1" err="1">
                <a:solidFill>
                  <a:srgbClr val="232552"/>
                </a:solidFill>
                <a:latin typeface="Roboto" panose="020B0604020202020204" charset="0"/>
                <a:ea typeface="Roboto" panose="020B0604020202020204" charset="0"/>
              </a:rPr>
              <a:t>PrairieCat</a:t>
            </a:r>
            <a:r>
              <a:rPr lang="en-US" sz="2800" b="1">
                <a:solidFill>
                  <a:srgbClr val="232552"/>
                </a:solidFill>
                <a:latin typeface="Roboto" panose="020B0604020202020204" charset="0"/>
                <a:ea typeface="Roboto" panose="020B0604020202020204" charset="0"/>
              </a:rPr>
              <a:t> Terms</a:t>
            </a:r>
            <a:endParaRPr lang="en-US" sz="2000" b="1">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a:solidFill>
                  <a:srgbClr val="232552"/>
                </a:solidFill>
                <a:latin typeface="Roboto" panose="020B0604020202020204" charset="0"/>
                <a:ea typeface="Roboto" panose="020B0604020202020204" charset="0"/>
              </a:rPr>
              <a:t>LLSAP – local library system automation program – an Illinois term for a consortium that is partially supported by an Illinois library system (e.g., RAILS).</a:t>
            </a:r>
          </a:p>
          <a:p>
            <a:pPr marL="342900" indent="-342900">
              <a:buClr>
                <a:srgbClr val="232552"/>
              </a:buClr>
              <a:buFont typeface="Arial" panose="020B0604020202020204" pitchFamily="34" charset="0"/>
              <a:buChar char="•"/>
            </a:pPr>
            <a:endParaRPr lang="en-US">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a:solidFill>
                  <a:srgbClr val="232552"/>
                </a:solidFill>
                <a:latin typeface="Roboto" panose="020B0604020202020204" charset="0"/>
                <a:ea typeface="Roboto" panose="020B0604020202020204" charset="0"/>
              </a:rPr>
              <a:t>ILS – integrated library system – also known as a library management system (LMS) – a unified computer system for a library or group of libraries, used to track items owned, orders made, bills paid and patrons who have borrowed. An ILS usually comprises a relational database, software to interact with that database, and two graphical users interfaces – one for patrons, one for staff.  Separate software functions within the ILS can be called modules. </a:t>
            </a:r>
          </a:p>
          <a:p>
            <a:pPr marL="342900" indent="-342900">
              <a:buClr>
                <a:srgbClr val="232552"/>
              </a:buClr>
              <a:buFont typeface="Arial" panose="020B0604020202020204" pitchFamily="34" charset="0"/>
              <a:buChar char="•"/>
            </a:pPr>
            <a:endParaRPr lang="en-US">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a:solidFill>
                  <a:srgbClr val="232552"/>
                </a:solidFill>
                <a:latin typeface="Roboto" panose="020B0604020202020204" charset="0"/>
                <a:ea typeface="Roboto" panose="020B0604020202020204" charset="0"/>
              </a:rPr>
              <a:t>Innovative – the vendor that supplies the software for </a:t>
            </a:r>
            <a:r>
              <a:rPr lang="en-US" err="1">
                <a:solidFill>
                  <a:srgbClr val="232552"/>
                </a:solidFill>
                <a:latin typeface="Roboto" panose="020B0604020202020204" charset="0"/>
                <a:ea typeface="Roboto" panose="020B0604020202020204" charset="0"/>
              </a:rPr>
              <a:t>PrairieCat’s</a:t>
            </a:r>
            <a:r>
              <a:rPr lang="en-US">
                <a:solidFill>
                  <a:srgbClr val="232552"/>
                </a:solidFill>
                <a:latin typeface="Roboto" panose="020B0604020202020204" charset="0"/>
                <a:ea typeface="Roboto" panose="020B0604020202020204" charset="0"/>
              </a:rPr>
              <a:t> integrated library system, based in Emeryville, CA. </a:t>
            </a:r>
          </a:p>
          <a:p>
            <a:pPr marL="342900" indent="-342900">
              <a:buClr>
                <a:srgbClr val="232552"/>
              </a:buClr>
              <a:buFont typeface="Arial" panose="020B0604020202020204" pitchFamily="34" charset="0"/>
              <a:buChar char="•"/>
            </a:pPr>
            <a:endParaRPr lang="en-US">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a:solidFill>
                  <a:srgbClr val="232552"/>
                </a:solidFill>
                <a:latin typeface="Roboto" panose="020B0604020202020204" charset="0"/>
                <a:ea typeface="Roboto" panose="020B0604020202020204" charset="0"/>
              </a:rPr>
              <a:t>Sierra – the name of the staff software that </a:t>
            </a:r>
            <a:r>
              <a:rPr lang="en-US" err="1">
                <a:solidFill>
                  <a:srgbClr val="232552"/>
                </a:solidFill>
                <a:latin typeface="Roboto" panose="020B0604020202020204" charset="0"/>
                <a:ea typeface="Roboto" panose="020B0604020202020204" charset="0"/>
              </a:rPr>
              <a:t>PrairieCat</a:t>
            </a:r>
            <a:r>
              <a:rPr lang="en-US">
                <a:solidFill>
                  <a:srgbClr val="232552"/>
                </a:solidFill>
                <a:latin typeface="Roboto" panose="020B0604020202020204" charset="0"/>
                <a:ea typeface="Roboto" panose="020B0604020202020204" charset="0"/>
              </a:rPr>
              <a:t> uses.</a:t>
            </a:r>
          </a:p>
          <a:p>
            <a:pPr marL="342900" indent="-342900">
              <a:buClr>
                <a:srgbClr val="232552"/>
              </a:buClr>
              <a:buFont typeface="Arial" panose="020B0604020202020204" pitchFamily="34" charset="0"/>
              <a:buChar char="•"/>
            </a:pPr>
            <a:endParaRPr lang="en-US">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a:solidFill>
                  <a:srgbClr val="232552"/>
                </a:solidFill>
                <a:latin typeface="Roboto" panose="020B0604020202020204" charset="0"/>
                <a:ea typeface="Roboto" panose="020B0604020202020204" charset="0"/>
              </a:rPr>
              <a:t>Encore – the name of the public catalog software that </a:t>
            </a:r>
            <a:r>
              <a:rPr lang="en-US" err="1">
                <a:solidFill>
                  <a:srgbClr val="232552"/>
                </a:solidFill>
                <a:latin typeface="Roboto" panose="020B0604020202020204" charset="0"/>
                <a:ea typeface="Roboto" panose="020B0604020202020204" charset="0"/>
              </a:rPr>
              <a:t>PrairieCat</a:t>
            </a:r>
            <a:r>
              <a:rPr lang="en-US">
                <a:solidFill>
                  <a:srgbClr val="232552"/>
                </a:solidFill>
                <a:latin typeface="Roboto" panose="020B0604020202020204" charset="0"/>
                <a:ea typeface="Roboto" panose="020B0604020202020204" charset="0"/>
              </a:rPr>
              <a:t> uses.</a:t>
            </a:r>
          </a:p>
          <a:p>
            <a:pPr marL="342900" indent="-342900">
              <a:buClr>
                <a:srgbClr val="232552"/>
              </a:buClr>
              <a:buFont typeface="Arial" panose="020B0604020202020204" pitchFamily="34" charset="0"/>
              <a:buChar char="•"/>
            </a:pPr>
            <a:endParaRPr lang="en-US">
              <a:solidFill>
                <a:srgbClr val="232552"/>
              </a:solidFill>
              <a:latin typeface="Roboto" panose="020B0604020202020204" charset="0"/>
              <a:ea typeface="Roboto" panose="020B0604020202020204" charset="0"/>
            </a:endParaRPr>
          </a:p>
          <a:p>
            <a:pPr>
              <a:buClr>
                <a:srgbClr val="232552"/>
              </a:buClr>
            </a:pPr>
            <a:endParaRPr lang="en-US" sz="2000">
              <a:latin typeface="Roboto" panose="020B0604020202020204" charset="0"/>
              <a:ea typeface="Roboto" panose="020B0604020202020204" charset="0"/>
            </a:endParaRPr>
          </a:p>
        </p:txBody>
      </p:sp>
    </p:spTree>
    <p:extLst>
      <p:ext uri="{BB962C8B-B14F-4D97-AF65-F5344CB8AC3E}">
        <p14:creationId xmlns:p14="http://schemas.microsoft.com/office/powerpoint/2010/main" val="86405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533" y="444500"/>
            <a:ext cx="6904567" cy="5139869"/>
          </a:xfrm>
          <a:prstGeom prst="rect">
            <a:avLst/>
          </a:prstGeom>
          <a:noFill/>
        </p:spPr>
        <p:txBody>
          <a:bodyPr wrap="square" rtlCol="0">
            <a:spAutoFit/>
          </a:bodyPr>
          <a:lstStyle/>
          <a:p>
            <a:r>
              <a:rPr lang="en-US" sz="2800" b="1" dirty="0">
                <a:solidFill>
                  <a:srgbClr val="232552"/>
                </a:solidFill>
                <a:latin typeface="Roboto" panose="020B0604020202020204" charset="0"/>
                <a:ea typeface="Roboto" panose="020B0604020202020204" charset="0"/>
              </a:rPr>
              <a:t>PrairieCat Terms</a:t>
            </a:r>
            <a:endParaRPr lang="en-US" sz="2000" b="1"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err="1">
                <a:solidFill>
                  <a:srgbClr val="232552"/>
                </a:solidFill>
                <a:latin typeface="Roboto" panose="020B0604020202020204" charset="0"/>
                <a:ea typeface="Roboto" panose="020B0604020202020204" charset="0"/>
              </a:rPr>
              <a:t>Syndetics</a:t>
            </a:r>
            <a:r>
              <a:rPr lang="en-US" dirty="0">
                <a:solidFill>
                  <a:srgbClr val="232552"/>
                </a:solidFill>
                <a:latin typeface="Roboto" panose="020B0604020202020204" charset="0"/>
                <a:ea typeface="Roboto" panose="020B0604020202020204" charset="0"/>
              </a:rPr>
              <a:t> Unbound– reader’s advisory information available in Encore that provides series information, similar authors and titles, reviews and more. </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a:solidFill>
                  <a:srgbClr val="232552"/>
                </a:solidFill>
                <a:latin typeface="Roboto" panose="020B0604020202020204" charset="0"/>
                <a:ea typeface="Roboto" panose="020B0604020202020204" charset="0"/>
              </a:rPr>
              <a:t>TNS – stands for Telephone Notification System. PrairieCat uses TNS to make automated calls to patrons for holds pickup and </a:t>
            </a:r>
            <a:r>
              <a:rPr lang="en-US" dirty="0" err="1">
                <a:solidFill>
                  <a:srgbClr val="232552"/>
                </a:solidFill>
                <a:latin typeface="Roboto" panose="020B0604020202020204" charset="0"/>
                <a:ea typeface="Roboto" panose="020B0604020202020204" charset="0"/>
              </a:rPr>
              <a:t>overdues</a:t>
            </a:r>
            <a:r>
              <a:rPr lang="en-US" dirty="0">
                <a:solidFill>
                  <a:srgbClr val="232552"/>
                </a:solidFill>
                <a:latin typeface="Roboto" panose="020B0604020202020204" charset="0"/>
                <a:ea typeface="Roboto" panose="020B0604020202020204" charset="0"/>
              </a:rPr>
              <a:t>. </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a:solidFill>
                  <a:srgbClr val="232552"/>
                </a:solidFill>
                <a:latin typeface="Roboto" panose="020B0604020202020204" charset="0"/>
                <a:ea typeface="Roboto" panose="020B0604020202020204" charset="0"/>
              </a:rPr>
              <a:t>TRS – stands for Telephone Renewal System. Patrons can call in to renew materials via TRS at 888-542-7259. </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a:solidFill>
                  <a:srgbClr val="232552"/>
                </a:solidFill>
                <a:latin typeface="Roboto" panose="020B0604020202020204" charset="0"/>
                <a:ea typeface="Roboto" panose="020B0604020202020204" charset="0"/>
              </a:rPr>
              <a:t>eCommerce – the ability for patrons to pay fines and fees via My Account in Encore. Member libraries are reimbursed quarterly for eCommerce payments.</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a:solidFill>
                  <a:srgbClr val="232552"/>
                </a:solidFill>
                <a:latin typeface="Roboto" panose="020B0604020202020204" charset="0"/>
                <a:ea typeface="Roboto" panose="020B0604020202020204" charset="0"/>
              </a:rPr>
              <a:t>Zoom – the web meeting software tool that PrairieCat uses for remote access to meetings and training classes. Information on connecting to Zoom events are found in the L2 listing for the event.</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marL="342900" indent="-342900">
              <a:buClr>
                <a:srgbClr val="232552"/>
              </a:buClr>
              <a:buFont typeface="Arial" panose="020B0604020202020204" pitchFamily="34" charset="0"/>
              <a:buChar char="•"/>
            </a:pPr>
            <a:r>
              <a:rPr lang="en-US" dirty="0">
                <a:solidFill>
                  <a:srgbClr val="232552"/>
                </a:solidFill>
                <a:latin typeface="Roboto" panose="020B0604020202020204" charset="0"/>
                <a:ea typeface="Roboto" panose="020B0604020202020204" charset="0"/>
              </a:rPr>
              <a:t>PrairieCat Email – each library location has a PrairieCat email account in Microsoft 365 that PrairieCat uses to distribute paging lists, member notices and reports.</a:t>
            </a:r>
          </a:p>
          <a:p>
            <a:pPr marL="342900" indent="-342900">
              <a:buClr>
                <a:srgbClr val="232552"/>
              </a:buClr>
              <a:buFont typeface="Arial" panose="020B0604020202020204" pitchFamily="34" charset="0"/>
              <a:buChar char="•"/>
            </a:pPr>
            <a:endParaRPr lang="en-US" dirty="0">
              <a:solidFill>
                <a:srgbClr val="232552"/>
              </a:solidFill>
              <a:latin typeface="Roboto" panose="020B0604020202020204" charset="0"/>
              <a:ea typeface="Roboto" panose="020B0604020202020204" charset="0"/>
            </a:endParaRPr>
          </a:p>
          <a:p>
            <a:pPr>
              <a:buClr>
                <a:srgbClr val="232552"/>
              </a:buClr>
            </a:pPr>
            <a:endParaRPr lang="en-US" sz="20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238689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81581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pPr>
            <a:r>
              <a:rPr lang="en-US" sz="1200">
                <a:latin typeface="Verdana" panose="020B0604030504040204" pitchFamily="34" charset="0"/>
                <a:ea typeface="Verdana" panose="020B0604030504040204" pitchFamily="34" charset="0"/>
                <a:cs typeface="Verdana" panose="020B0604030504040204" pitchFamily="34" charset="0"/>
              </a:rPr>
              <a:t>The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consortium was legally formed in 2006. </a:t>
            </a:r>
          </a:p>
          <a:p>
            <a:pPr>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went live in April 2007 on a </a:t>
            </a:r>
            <a:r>
              <a:rPr lang="en-US" sz="1200" err="1">
                <a:latin typeface="Verdana" panose="020B0604030504040204" pitchFamily="34" charset="0"/>
                <a:ea typeface="Verdana" panose="020B0604030504040204" pitchFamily="34" charset="0"/>
                <a:cs typeface="Verdana" panose="020B0604030504040204" pitchFamily="34" charset="0"/>
              </a:rPr>
              <a:t>SirsiDynix</a:t>
            </a:r>
            <a:r>
              <a:rPr lang="en-US" sz="1200">
                <a:latin typeface="Verdana" panose="020B0604030504040204" pitchFamily="34" charset="0"/>
                <a:ea typeface="Verdana" panose="020B0604030504040204" pitchFamily="34" charset="0"/>
                <a:cs typeface="Verdana" panose="020B0604030504040204" pitchFamily="34" charset="0"/>
              </a:rPr>
              <a:t> integrated library system.</a:t>
            </a:r>
          </a:p>
          <a:p>
            <a:pPr>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1200">
                <a:latin typeface="Verdana" panose="020B0604030504040204" pitchFamily="34" charset="0"/>
                <a:ea typeface="Verdana" panose="020B0604030504040204" pitchFamily="34" charset="0"/>
                <a:cs typeface="Verdana" panose="020B0604030504040204" pitchFamily="34" charset="0"/>
              </a:rPr>
              <a:t>The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consortium became an Illinois Intergovernmental Instrumentality in December 2010, a separate legal entity from the library system, to protect assets and ensure sustainability.</a:t>
            </a:r>
          </a:p>
          <a:p>
            <a:pPr>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signed a five year contract with Innovative Interfaces in March 2012 for a new integrated library system. The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membership went live on the Innovative Sierra and Encore products on July 5, 2012. </a:t>
            </a:r>
          </a:p>
          <a:p>
            <a:pPr>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1200">
                <a:latin typeface="Verdana" panose="020B0604030504040204" pitchFamily="34" charset="0"/>
                <a:ea typeface="Verdana" panose="020B0604030504040204" pitchFamily="34" charset="0"/>
                <a:cs typeface="Verdana" panose="020B0604030504040204" pitchFamily="34" charset="0"/>
              </a:rPr>
              <a:t>In 2017,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signed a five year contract extension with Innovative through June 2022. </a:t>
            </a:r>
          </a:p>
          <a:p>
            <a:pPr>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1200">
                <a:latin typeface="Verdana" panose="020B0604030504040204" pitchFamily="34" charset="0"/>
                <a:ea typeface="Verdana" panose="020B0604030504040204" pitchFamily="34" charset="0"/>
                <a:cs typeface="Verdana" panose="020B0604030504040204" pitchFamily="34" charset="0"/>
              </a:rPr>
              <a:t>In July 2018,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staff became employed directly by </a:t>
            </a:r>
            <a:r>
              <a:rPr lang="en-US" sz="1200" err="1">
                <a:latin typeface="Verdana" panose="020B0604030504040204" pitchFamily="34" charset="0"/>
                <a:ea typeface="Verdana" panose="020B0604030504040204" pitchFamily="34" charset="0"/>
                <a:cs typeface="Verdana" panose="020B0604030504040204" pitchFamily="34" charset="0"/>
              </a:rPr>
              <a:t>PrairieCat</a:t>
            </a:r>
            <a:r>
              <a:rPr lang="en-US" sz="1200">
                <a:latin typeface="Verdana" panose="020B0604030504040204" pitchFamily="34" charset="0"/>
                <a:ea typeface="Verdana" panose="020B0604030504040204" pitchFamily="34" charset="0"/>
                <a:cs typeface="Verdana" panose="020B0604030504040204" pitchFamily="34" charset="0"/>
              </a:rPr>
              <a:t> rather than RAILS.  Staffing independence was another step toward sustainability.  </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p>
        </p:txBody>
      </p:sp>
      <p:sp>
        <p:nvSpPr>
          <p:cNvPr id="3" name="Title 2"/>
          <p:cNvSpPr>
            <a:spLocks noGrp="1"/>
          </p:cNvSpPr>
          <p:nvPr>
            <p:ph type="title"/>
          </p:nvPr>
        </p:nvSpPr>
        <p:spPr/>
        <p:txBody>
          <a:bodyPr/>
          <a:lstStyle/>
          <a:p>
            <a:r>
              <a:rPr lang="en-US"/>
              <a:t>Organization History</a:t>
            </a:r>
          </a:p>
        </p:txBody>
      </p:sp>
    </p:spTree>
    <p:extLst>
      <p:ext uri="{BB962C8B-B14F-4D97-AF65-F5344CB8AC3E}">
        <p14:creationId xmlns:p14="http://schemas.microsoft.com/office/powerpoint/2010/main" val="29074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83" y="132800"/>
            <a:ext cx="4534513" cy="572700"/>
          </a:xfrm>
        </p:spPr>
        <p:txBody>
          <a:bodyPr/>
          <a:lstStyle/>
          <a:p>
            <a:r>
              <a:rPr lang="en-US" sz="4000" err="1"/>
              <a:t>PrairieCat</a:t>
            </a:r>
            <a:r>
              <a:rPr lang="en-US" sz="4000"/>
              <a:t> Organization</a:t>
            </a:r>
          </a:p>
        </p:txBody>
      </p:sp>
      <p:graphicFrame>
        <p:nvGraphicFramePr>
          <p:cNvPr id="9" name="Object 8"/>
          <p:cNvGraphicFramePr>
            <a:graphicFrameLocks noChangeAspect="1"/>
          </p:cNvGraphicFramePr>
          <p:nvPr>
            <p:extLst>
              <p:ext uri="{D42A27DB-BD31-4B8C-83A1-F6EECF244321}">
                <p14:modId xmlns:p14="http://schemas.microsoft.com/office/powerpoint/2010/main" val="1991155163"/>
              </p:ext>
            </p:extLst>
          </p:nvPr>
        </p:nvGraphicFramePr>
        <p:xfrm>
          <a:off x="3533530" y="4190399"/>
          <a:ext cx="4574381" cy="3058716"/>
        </p:xfrm>
        <a:graphic>
          <a:graphicData uri="http://schemas.openxmlformats.org/presentationml/2006/ole">
            <mc:AlternateContent xmlns:mc="http://schemas.openxmlformats.org/markup-compatibility/2006">
              <mc:Choice xmlns:v="urn:schemas-microsoft-com:vml" Requires="v">
                <p:oleObj name="Document" r:id="rId3" imgW="6099262" imgH="4078089" progId="Word.Document.12">
                  <p:embed/>
                </p:oleObj>
              </mc:Choice>
              <mc:Fallback>
                <p:oleObj name="Document" r:id="rId3" imgW="6099262" imgH="4078089" progId="Word.Document.12">
                  <p:embed/>
                  <p:pic>
                    <p:nvPicPr>
                      <p:cNvPr id="9" name="Object 8"/>
                      <p:cNvPicPr/>
                      <p:nvPr/>
                    </p:nvPicPr>
                    <p:blipFill>
                      <a:blip r:embed="rId4"/>
                      <a:stretch>
                        <a:fillRect/>
                      </a:stretch>
                    </p:blipFill>
                    <p:spPr>
                      <a:xfrm>
                        <a:off x="3533530" y="4190399"/>
                        <a:ext cx="4574381" cy="3058716"/>
                      </a:xfrm>
                      <a:prstGeom prst="rect">
                        <a:avLst/>
                      </a:prstGeom>
                    </p:spPr>
                  </p:pic>
                </p:oleObj>
              </mc:Fallback>
            </mc:AlternateContent>
          </a:graphicData>
        </a:graphic>
      </p:graphicFrame>
      <p:sp>
        <p:nvSpPr>
          <p:cNvPr id="12" name="Up-Down Arrow 11"/>
          <p:cNvSpPr/>
          <p:nvPr/>
        </p:nvSpPr>
        <p:spPr bwMode="auto">
          <a:xfrm>
            <a:off x="3429000" y="3829050"/>
            <a:ext cx="363474" cy="912114"/>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fontAlgn="base">
              <a:lnSpc>
                <a:spcPct val="80000"/>
              </a:lnSpc>
              <a:spcBef>
                <a:spcPct val="20000"/>
              </a:spcBef>
              <a:spcAft>
                <a:spcPct val="0"/>
              </a:spcAft>
              <a:buClrTx/>
            </a:pPr>
            <a:endParaRPr lang="en-US" sz="900">
              <a:solidFill>
                <a:schemeClr val="tx1"/>
              </a:solidFill>
              <a:latin typeface="Arial" charset="0"/>
            </a:endParaRPr>
          </a:p>
        </p:txBody>
      </p:sp>
      <p:graphicFrame>
        <p:nvGraphicFramePr>
          <p:cNvPr id="10" name="Diagram 9"/>
          <p:cNvGraphicFramePr/>
          <p:nvPr>
            <p:extLst>
              <p:ext uri="{D42A27DB-BD31-4B8C-83A1-F6EECF244321}">
                <p14:modId xmlns:p14="http://schemas.microsoft.com/office/powerpoint/2010/main" val="3301631472"/>
              </p:ext>
            </p:extLst>
          </p:nvPr>
        </p:nvGraphicFramePr>
        <p:xfrm>
          <a:off x="1524000" y="995856"/>
          <a:ext cx="5745480" cy="3745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279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sp>
        <p:nvSpPr>
          <p:cNvPr id="3569" name="Google Shape;3569;p44"/>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t>Governance</a:t>
            </a:r>
            <a:endParaRPr sz="5400"/>
          </a:p>
        </p:txBody>
      </p:sp>
      <p:sp>
        <p:nvSpPr>
          <p:cNvPr id="3570" name="Google Shape;3570;p44"/>
          <p:cNvSpPr txBox="1">
            <a:spLocks noGrp="1"/>
          </p:cNvSpPr>
          <p:nvPr>
            <p:ph type="title" idx="2"/>
          </p:nvPr>
        </p:nvSpPr>
        <p:spPr>
          <a:xfrm>
            <a:off x="2529150" y="1427375"/>
            <a:ext cx="4085700" cy="66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Administrative Council</a:t>
            </a:r>
            <a:endParaRPr sz="3200"/>
          </a:p>
        </p:txBody>
      </p:sp>
      <p:sp>
        <p:nvSpPr>
          <p:cNvPr id="3571" name="Google Shape;3571;p44"/>
          <p:cNvSpPr txBox="1">
            <a:spLocks noGrp="1"/>
          </p:cNvSpPr>
          <p:nvPr>
            <p:ph type="subTitle" idx="1"/>
          </p:nvPr>
        </p:nvSpPr>
        <p:spPr>
          <a:xfrm>
            <a:off x="2967900" y="2024160"/>
            <a:ext cx="3208200" cy="66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11 Elected Members</a:t>
            </a:r>
          </a:p>
          <a:p>
            <a:pPr marL="0" lvl="0" indent="0" algn="ctr" rtl="0">
              <a:spcBef>
                <a:spcPts val="0"/>
              </a:spcBef>
              <a:spcAft>
                <a:spcPts val="0"/>
              </a:spcAft>
              <a:buNone/>
            </a:pPr>
            <a:r>
              <a:rPr lang="en-US"/>
              <a:t>Monthly Meetings</a:t>
            </a:r>
            <a:endParaRPr/>
          </a:p>
          <a:p>
            <a:pPr marL="0" lvl="0" indent="0" algn="ctr" rtl="0">
              <a:spcBef>
                <a:spcPts val="0"/>
              </a:spcBef>
              <a:spcAft>
                <a:spcPts val="0"/>
              </a:spcAft>
              <a:buNone/>
            </a:pPr>
            <a:endParaRPr/>
          </a:p>
        </p:txBody>
      </p:sp>
      <p:sp>
        <p:nvSpPr>
          <p:cNvPr id="3572" name="Google Shape;3572;p44"/>
          <p:cNvSpPr txBox="1">
            <a:spLocks noGrp="1"/>
          </p:cNvSpPr>
          <p:nvPr>
            <p:ph type="subTitle" idx="3"/>
          </p:nvPr>
        </p:nvSpPr>
        <p:spPr>
          <a:xfrm>
            <a:off x="2726917" y="3598840"/>
            <a:ext cx="3887933" cy="66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101 Representatives from Circulating Libraries</a:t>
            </a:r>
          </a:p>
          <a:p>
            <a:pPr marL="0" lvl="0" indent="0" algn="ctr" rtl="0">
              <a:spcBef>
                <a:spcPts val="0"/>
              </a:spcBef>
              <a:spcAft>
                <a:spcPts val="0"/>
              </a:spcAft>
              <a:buNone/>
            </a:pPr>
            <a:r>
              <a:rPr lang="en" dirty="0"/>
              <a:t>4 Union List Representatives</a:t>
            </a:r>
          </a:p>
          <a:p>
            <a:pPr marL="0" lvl="0" indent="0" algn="ctr" rtl="0">
              <a:spcBef>
                <a:spcPts val="0"/>
              </a:spcBef>
              <a:spcAft>
                <a:spcPts val="0"/>
              </a:spcAft>
              <a:buNone/>
            </a:pPr>
            <a:r>
              <a:rPr lang="en" dirty="0"/>
              <a:t>Quarterly Meetings</a:t>
            </a:r>
          </a:p>
          <a:p>
            <a:pPr marL="0" lvl="0" indent="0" algn="ctr" rtl="0">
              <a:spcBef>
                <a:spcPts val="0"/>
              </a:spcBef>
              <a:spcAft>
                <a:spcPts val="0"/>
              </a:spcAft>
              <a:buNone/>
            </a:pPr>
            <a:endParaRPr lang="en" dirty="0"/>
          </a:p>
          <a:p>
            <a:pPr marL="0" lvl="0" indent="0" algn="ctr" rtl="0">
              <a:spcBef>
                <a:spcPts val="0"/>
              </a:spcBef>
              <a:spcAft>
                <a:spcPts val="0"/>
              </a:spcAft>
              <a:buNone/>
            </a:pPr>
            <a:endParaRPr dirty="0"/>
          </a:p>
        </p:txBody>
      </p:sp>
      <p:sp>
        <p:nvSpPr>
          <p:cNvPr id="3573" name="Google Shape;3573;p44"/>
          <p:cNvSpPr txBox="1">
            <a:spLocks noGrp="1"/>
          </p:cNvSpPr>
          <p:nvPr>
            <p:ph type="title" idx="4"/>
          </p:nvPr>
        </p:nvSpPr>
        <p:spPr>
          <a:xfrm>
            <a:off x="2529150" y="2938540"/>
            <a:ext cx="4085700" cy="66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Delegates Assembly</a:t>
            </a:r>
            <a:endParaRPr sz="3200"/>
          </a:p>
        </p:txBody>
      </p:sp>
      <p:sp>
        <p:nvSpPr>
          <p:cNvPr id="7" name="TextBox 6"/>
          <p:cNvSpPr txBox="1"/>
          <p:nvPr/>
        </p:nvSpPr>
        <p:spPr>
          <a:xfrm>
            <a:off x="38851" y="4813796"/>
            <a:ext cx="3563779" cy="276999"/>
          </a:xfrm>
          <a:prstGeom prst="rect">
            <a:avLst/>
          </a:prstGeom>
          <a:noFill/>
        </p:spPr>
        <p:txBody>
          <a:bodyPr wrap="square" rtlCol="0">
            <a:spAutoFit/>
          </a:bodyPr>
          <a:lstStyle/>
          <a:p>
            <a:pPr marL="0" indent="0"/>
            <a:r>
              <a:rPr lang="en-US" sz="1200" dirty="0"/>
              <a:t>https://support.prairiecat.info/governance</a:t>
            </a:r>
          </a:p>
        </p:txBody>
      </p:sp>
    </p:spTree>
    <p:extLst>
      <p:ext uri="{BB962C8B-B14F-4D97-AF65-F5344CB8AC3E}">
        <p14:creationId xmlns:p14="http://schemas.microsoft.com/office/powerpoint/2010/main" val="289667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5" y="1152475"/>
            <a:ext cx="7911230" cy="3416400"/>
          </a:xfrm>
        </p:spPr>
        <p:txBody>
          <a:bodyPr/>
          <a:lstStyle/>
          <a:p>
            <a:pPr marL="152400" indent="0">
              <a:buNone/>
            </a:pPr>
            <a:r>
              <a:rPr lang="en-US" b="1" dirty="0"/>
              <a:t>What is a Delegate?</a:t>
            </a:r>
          </a:p>
          <a:p>
            <a:pPr marL="152400" indent="0">
              <a:buNone/>
            </a:pPr>
            <a:r>
              <a:rPr lang="en-US" dirty="0"/>
              <a:t>Each Fully Participating and Basic Online member library appoints its chief administrator or another staff member to act as the Delegate on the Delegates Assembly. The Delegate may also designate, in writing, an alternate to vote in their absence. The four Union List member representatives are also voting members of the Delegates Assembly. </a:t>
            </a:r>
            <a:endParaRPr lang="en-US" b="1" dirty="0"/>
          </a:p>
          <a:p>
            <a:pPr marL="152400" indent="0">
              <a:buNone/>
            </a:pPr>
            <a:endParaRPr lang="en-US" b="1" dirty="0"/>
          </a:p>
          <a:p>
            <a:pPr marL="152400" indent="0">
              <a:buNone/>
            </a:pPr>
            <a:r>
              <a:rPr lang="en-US" b="1" dirty="0"/>
              <a:t>When does Delegates Assembly meet?</a:t>
            </a:r>
          </a:p>
          <a:p>
            <a:pPr marL="152400" indent="0">
              <a:buNone/>
            </a:pPr>
            <a:r>
              <a:rPr lang="en-US" dirty="0"/>
              <a:t>Delegates Assembly meets quarterly in </a:t>
            </a:r>
            <a:r>
              <a:rPr lang="en-US" b="1" dirty="0"/>
              <a:t>July, October, January, and April </a:t>
            </a:r>
            <a:r>
              <a:rPr lang="en-US" dirty="0"/>
              <a:t>on the last Wednesday of the month. The PrairieCat fiscal year budget is passed at the April meeting. Registration details are listed in L2 and on PrairieCat website. </a:t>
            </a:r>
          </a:p>
          <a:p>
            <a:pPr marL="152400" indent="0">
              <a:buNone/>
            </a:pPr>
            <a:endParaRPr lang="en-US" dirty="0"/>
          </a:p>
          <a:p>
            <a:pPr marL="152400" indent="0">
              <a:buNone/>
            </a:pPr>
            <a:r>
              <a:rPr lang="en-US" b="1" dirty="0"/>
              <a:t>Do delegates need to attend every Delegates Assembly meeting?</a:t>
            </a:r>
            <a:br>
              <a:rPr lang="en-US" dirty="0"/>
            </a:br>
            <a:r>
              <a:rPr lang="en-US" dirty="0"/>
              <a:t>Delegates Assembly attendance is a </a:t>
            </a:r>
            <a:r>
              <a:rPr lang="en-US" b="1" dirty="0"/>
              <a:t>membership requirement </a:t>
            </a:r>
            <a:r>
              <a:rPr lang="en-US" dirty="0"/>
              <a:t>for Fully Participating members, Basic Online members, and the four Union List representatives per the IGA and Bylaws. </a:t>
            </a:r>
            <a:br>
              <a:rPr lang="en-US" dirty="0"/>
            </a:br>
            <a:br>
              <a:rPr lang="en-US" dirty="0"/>
            </a:br>
            <a:r>
              <a:rPr lang="en-US" dirty="0"/>
              <a:t>If a Delegate or Alternate for a member does not attend at least two meetings in one year, and at least once in person, that member will be charged $150.00 per PrairieCat bylaws.  This rule is in place to assure that membership attends and we have sufficient quorum to carry out business. </a:t>
            </a:r>
          </a:p>
          <a:p>
            <a:pPr marL="152400" indent="0">
              <a:buNone/>
            </a:pPr>
            <a:endParaRPr lang="en-US" dirty="0"/>
          </a:p>
          <a:p>
            <a:endParaRPr lang="en-US" dirty="0"/>
          </a:p>
        </p:txBody>
      </p:sp>
      <p:sp>
        <p:nvSpPr>
          <p:cNvPr id="3" name="Title 2"/>
          <p:cNvSpPr>
            <a:spLocks noGrp="1"/>
          </p:cNvSpPr>
          <p:nvPr>
            <p:ph type="title"/>
          </p:nvPr>
        </p:nvSpPr>
        <p:spPr/>
        <p:txBody>
          <a:bodyPr/>
          <a:lstStyle/>
          <a:p>
            <a:r>
              <a:rPr lang="en-US"/>
              <a:t>Delegates Assembly</a:t>
            </a:r>
          </a:p>
        </p:txBody>
      </p:sp>
    </p:spTree>
    <p:extLst>
      <p:ext uri="{BB962C8B-B14F-4D97-AF65-F5344CB8AC3E}">
        <p14:creationId xmlns:p14="http://schemas.microsoft.com/office/powerpoint/2010/main" val="152364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231D4-5452-F664-59F8-B242C4BB9EF7}"/>
              </a:ext>
            </a:extLst>
          </p:cNvPr>
          <p:cNvSpPr>
            <a:spLocks noGrp="1"/>
          </p:cNvSpPr>
          <p:nvPr>
            <p:ph type="body" idx="1"/>
          </p:nvPr>
        </p:nvSpPr>
        <p:spPr/>
        <p:txBody>
          <a:bodyPr/>
          <a:lstStyle/>
          <a:p>
            <a:pPr marL="152400" indent="0">
              <a:buNone/>
            </a:pPr>
            <a:r>
              <a:rPr lang="en-US" sz="1400" b="1" dirty="0"/>
              <a:t>Delegates Assembly</a:t>
            </a:r>
          </a:p>
          <a:p>
            <a:pPr marL="152400" indent="0">
              <a:buNone/>
            </a:pPr>
            <a:r>
              <a:rPr lang="en-US" sz="1400" dirty="0"/>
              <a:t>The next Delegates Assembly is on </a:t>
            </a:r>
            <a:r>
              <a:rPr lang="en-US" sz="1400" b="1" dirty="0"/>
              <a:t>Wednesday, October 18, 2023 10:30am to 12:30pm.</a:t>
            </a:r>
          </a:p>
          <a:p>
            <a:pPr marL="152400" indent="0">
              <a:buNone/>
            </a:pPr>
            <a:endParaRPr lang="en-US" sz="1400" b="1" dirty="0"/>
          </a:p>
          <a:p>
            <a:pPr marL="152400" indent="0">
              <a:buNone/>
            </a:pPr>
            <a:r>
              <a:rPr lang="en-US" sz="1400" dirty="0"/>
              <a:t>Attendance is required for Fully Participating and Basic Online members. </a:t>
            </a:r>
          </a:p>
          <a:p>
            <a:pPr marL="152400" indent="0">
              <a:buNone/>
            </a:pPr>
            <a:br>
              <a:rPr lang="en-US" sz="1400" dirty="0"/>
            </a:br>
            <a:r>
              <a:rPr lang="en-US" sz="1400" dirty="0"/>
              <a:t>See PrairieCat website for details: </a:t>
            </a:r>
            <a:r>
              <a:rPr lang="en-US" sz="1400" dirty="0">
                <a:hlinkClick r:id="rId3"/>
              </a:rPr>
              <a:t>https://support.prairiecat.info/events/prairiecat-delegates-assembly-meeting-2023-10-18</a:t>
            </a:r>
            <a:r>
              <a:rPr lang="en-US" sz="1400" dirty="0"/>
              <a:t> </a:t>
            </a:r>
          </a:p>
          <a:p>
            <a:pPr marL="152400" indent="0">
              <a:buNone/>
            </a:pPr>
            <a:endParaRPr lang="en-US" sz="1400" dirty="0"/>
          </a:p>
          <a:p>
            <a:pPr marL="152400" indent="0">
              <a:buNone/>
            </a:pPr>
            <a:r>
              <a:rPr lang="en-US" sz="1400" i="1" dirty="0"/>
              <a:t>Note: This meeting was moved up a week because of ILA Conference. </a:t>
            </a:r>
          </a:p>
          <a:p>
            <a:pPr marL="152400" indent="0">
              <a:buNone/>
            </a:pPr>
            <a:endParaRPr lang="en-US" sz="1400" dirty="0"/>
          </a:p>
          <a:p>
            <a:pPr marL="152400" indent="0">
              <a:buNone/>
            </a:pPr>
            <a:endParaRPr lang="en-US" dirty="0"/>
          </a:p>
        </p:txBody>
      </p:sp>
      <p:sp>
        <p:nvSpPr>
          <p:cNvPr id="3" name="Title 2">
            <a:extLst>
              <a:ext uri="{FF2B5EF4-FFF2-40B4-BE49-F238E27FC236}">
                <a16:creationId xmlns:a16="http://schemas.microsoft.com/office/drawing/2014/main" id="{EE9B23D2-7067-4FE4-47A0-CDCABF0143EE}"/>
              </a:ext>
            </a:extLst>
          </p:cNvPr>
          <p:cNvSpPr>
            <a:spLocks noGrp="1"/>
          </p:cNvSpPr>
          <p:nvPr>
            <p:ph type="title"/>
          </p:nvPr>
        </p:nvSpPr>
        <p:spPr/>
        <p:txBody>
          <a:bodyPr/>
          <a:lstStyle/>
          <a:p>
            <a:r>
              <a:rPr lang="en-US"/>
              <a:t>Delegates Assembly</a:t>
            </a:r>
          </a:p>
        </p:txBody>
      </p:sp>
    </p:spTree>
    <p:extLst>
      <p:ext uri="{BB962C8B-B14F-4D97-AF65-F5344CB8AC3E}">
        <p14:creationId xmlns:p14="http://schemas.microsoft.com/office/powerpoint/2010/main" val="31414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AEBAA6-EEAE-4A4D-D38C-CC29F317BA0C}"/>
              </a:ext>
            </a:extLst>
          </p:cNvPr>
          <p:cNvSpPr>
            <a:spLocks noGrp="1"/>
          </p:cNvSpPr>
          <p:nvPr>
            <p:ph type="title"/>
          </p:nvPr>
        </p:nvSpPr>
        <p:spPr>
          <a:xfrm>
            <a:off x="713100" y="1106125"/>
            <a:ext cx="7717800" cy="1963500"/>
          </a:xfrm>
        </p:spPr>
        <p:txBody>
          <a:bodyPr wrap="square" anchor="b">
            <a:normAutofit/>
          </a:bodyPr>
          <a:lstStyle/>
          <a:p>
            <a:pPr>
              <a:lnSpc>
                <a:spcPct val="90000"/>
              </a:lnSpc>
            </a:pPr>
            <a:r>
              <a:rPr lang="en-US" sz="5700"/>
              <a:t>Welcome and Introductions</a:t>
            </a:r>
          </a:p>
        </p:txBody>
      </p:sp>
      <p:sp>
        <p:nvSpPr>
          <p:cNvPr id="11" name="Text Placeholder 2">
            <a:extLst>
              <a:ext uri="{FF2B5EF4-FFF2-40B4-BE49-F238E27FC236}">
                <a16:creationId xmlns:a16="http://schemas.microsoft.com/office/drawing/2014/main" id="{894E1833-3AF2-2610-B91F-0F62B3D736C2}"/>
              </a:ext>
            </a:extLst>
          </p:cNvPr>
          <p:cNvSpPr>
            <a:spLocks noGrp="1"/>
          </p:cNvSpPr>
          <p:nvPr>
            <p:ph type="body" idx="1"/>
          </p:nvPr>
        </p:nvSpPr>
        <p:spPr>
          <a:xfrm>
            <a:off x="1468582" y="2999825"/>
            <a:ext cx="6962318" cy="1676084"/>
          </a:xfrm>
        </p:spPr>
        <p:txBody>
          <a:bodyPr/>
          <a:lstStyle/>
          <a:p>
            <a:pPr algn="l"/>
            <a:r>
              <a:rPr lang="en-US" dirty="0"/>
              <a:t>Name and Library Name</a:t>
            </a:r>
          </a:p>
          <a:p>
            <a:pPr algn="l"/>
            <a:r>
              <a:rPr lang="en-US" dirty="0"/>
              <a:t>New to the library?</a:t>
            </a:r>
          </a:p>
          <a:p>
            <a:pPr algn="l"/>
            <a:r>
              <a:rPr lang="en-US" dirty="0"/>
              <a:t>New to the director position?</a:t>
            </a:r>
          </a:p>
          <a:p>
            <a:pPr algn="l"/>
            <a:r>
              <a:rPr lang="en-US" dirty="0"/>
              <a:t>New to PrairieCat?</a:t>
            </a:r>
          </a:p>
        </p:txBody>
      </p:sp>
    </p:spTree>
    <p:extLst>
      <p:ext uri="{BB962C8B-B14F-4D97-AF65-F5344CB8AC3E}">
        <p14:creationId xmlns:p14="http://schemas.microsoft.com/office/powerpoint/2010/main" val="354360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790209" y="872427"/>
            <a:ext cx="1948220" cy="957709"/>
          </a:xfrm>
          <a:prstGeom prst="rect">
            <a:avLst/>
          </a:prstGeom>
          <a:noFill/>
          <a:ln w="57150">
            <a:solidFill>
              <a:srgbClr val="715A6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Elected Standing Groups </a:t>
            </a:r>
            <a:r>
              <a:rPr lang="en-US" altLang="en-US" sz="900">
                <a:solidFill>
                  <a:srgbClr val="232552"/>
                </a:solidFill>
                <a:latin typeface="Calibri" panose="020F0502020204030204" pitchFamily="34" charset="0"/>
                <a:ea typeface="Calibri" panose="020F0502020204030204" pitchFamily="34" charset="0"/>
                <a:cs typeface="Times New Roman" panose="02020603050405020304" pitchFamily="18" charset="0"/>
              </a:rPr>
              <a:t>(members elected by </a:t>
            </a:r>
            <a:br>
              <a:rPr lang="en-US" altLang="en-US" sz="900">
                <a:solidFill>
                  <a:srgbClr val="232552"/>
                </a:solidFill>
                <a:latin typeface="Calibri" panose="020F0502020204030204" pitchFamily="34" charset="0"/>
                <a:ea typeface="Calibri" panose="020F0502020204030204" pitchFamily="34" charset="0"/>
                <a:cs typeface="Times New Roman" panose="02020603050405020304" pitchFamily="18" charset="0"/>
              </a:rPr>
            </a:br>
            <a:r>
              <a:rPr lang="en-US" altLang="en-US" sz="900">
                <a:solidFill>
                  <a:srgbClr val="232552"/>
                </a:solidFill>
                <a:latin typeface="Calibri" panose="020F0502020204030204" pitchFamily="34" charset="0"/>
                <a:ea typeface="Calibri" panose="020F0502020204030204" pitchFamily="34" charset="0"/>
                <a:cs typeface="Times New Roman" panose="02020603050405020304" pitchFamily="18" charset="0"/>
              </a:rPr>
              <a:t>Delegates Assembly)</a:t>
            </a:r>
            <a:endParaRPr lang="en-US" altLang="en-US" sz="1350">
              <a:solidFill>
                <a:srgbClr val="232552"/>
              </a:solidFill>
              <a:latin typeface="Arial" panose="020B0604020202020204" pitchFamily="34" charset="0"/>
            </a:endParaRPr>
          </a:p>
        </p:txBody>
      </p:sp>
      <p:sp>
        <p:nvSpPr>
          <p:cNvPr id="7" name="Rectangle 3"/>
          <p:cNvSpPr>
            <a:spLocks noChangeArrowheads="1"/>
          </p:cNvSpPr>
          <p:nvPr/>
        </p:nvSpPr>
        <p:spPr bwMode="auto">
          <a:xfrm>
            <a:off x="2406578" y="1929702"/>
            <a:ext cx="1202974" cy="708421"/>
          </a:xfrm>
          <a:prstGeom prst="rect">
            <a:avLst/>
          </a:prstGeom>
          <a:noFill/>
          <a:ln w="57150">
            <a:solidFill>
              <a:srgbClr val="7C919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Resource Sharing Committee</a:t>
            </a:r>
            <a:endParaRPr lang="en-US" altLang="en-US" sz="1350">
              <a:solidFill>
                <a:srgbClr val="232552"/>
              </a:solidFill>
              <a:latin typeface="Arial" panose="020B0604020202020204" pitchFamily="34" charset="0"/>
            </a:endParaRPr>
          </a:p>
        </p:txBody>
      </p:sp>
      <p:sp>
        <p:nvSpPr>
          <p:cNvPr id="8" name="Rectangle 4"/>
          <p:cNvSpPr>
            <a:spLocks noChangeArrowheads="1"/>
          </p:cNvSpPr>
          <p:nvPr/>
        </p:nvSpPr>
        <p:spPr bwMode="auto">
          <a:xfrm>
            <a:off x="1096891" y="1941608"/>
            <a:ext cx="1159271" cy="696515"/>
          </a:xfrm>
          <a:prstGeom prst="rect">
            <a:avLst/>
          </a:prstGeom>
          <a:noFill/>
          <a:ln w="57150">
            <a:solidFill>
              <a:srgbClr val="7C919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Finance Committee</a:t>
            </a:r>
            <a:endParaRPr lang="en-US" altLang="en-US" sz="1350">
              <a:solidFill>
                <a:srgbClr val="232552"/>
              </a:solidFill>
              <a:latin typeface="Arial" panose="020B0604020202020204" pitchFamily="34" charset="0"/>
            </a:endParaRPr>
          </a:p>
        </p:txBody>
      </p:sp>
      <p:sp>
        <p:nvSpPr>
          <p:cNvPr id="9" name="Rectangle 5"/>
          <p:cNvSpPr>
            <a:spLocks noChangeArrowheads="1"/>
          </p:cNvSpPr>
          <p:nvPr/>
        </p:nvSpPr>
        <p:spPr bwMode="auto">
          <a:xfrm>
            <a:off x="4475884" y="1964231"/>
            <a:ext cx="1159271" cy="766651"/>
          </a:xfrm>
          <a:prstGeom prst="rect">
            <a:avLst/>
          </a:prstGeom>
          <a:noFill/>
          <a:ln w="57150">
            <a:solidFill>
              <a:srgbClr val="715A6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Circulation Committee</a:t>
            </a:r>
            <a:endParaRPr lang="en-US" altLang="en-US" sz="1350">
              <a:solidFill>
                <a:srgbClr val="232552"/>
              </a:solidFill>
              <a:latin typeface="Arial" panose="020B0604020202020204" pitchFamily="34" charset="0"/>
            </a:endParaRPr>
          </a:p>
        </p:txBody>
      </p:sp>
      <p:sp>
        <p:nvSpPr>
          <p:cNvPr id="10" name="Rectangle 6"/>
          <p:cNvSpPr>
            <a:spLocks noChangeArrowheads="1"/>
          </p:cNvSpPr>
          <p:nvPr/>
        </p:nvSpPr>
        <p:spPr bwMode="auto">
          <a:xfrm>
            <a:off x="5818909" y="1958277"/>
            <a:ext cx="1159271" cy="754559"/>
          </a:xfrm>
          <a:prstGeom prst="rect">
            <a:avLst/>
          </a:prstGeom>
          <a:noFill/>
          <a:ln w="57150">
            <a:solidFill>
              <a:srgbClr val="715A6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Technical Services Committee</a:t>
            </a:r>
            <a:endParaRPr lang="en-US" altLang="en-US" sz="1350">
              <a:solidFill>
                <a:srgbClr val="232552"/>
              </a:solidFill>
              <a:latin typeface="Arial" panose="020B0604020202020204" pitchFamily="34" charset="0"/>
            </a:endParaRPr>
          </a:p>
        </p:txBody>
      </p:sp>
      <p:sp>
        <p:nvSpPr>
          <p:cNvPr id="11" name="Rectangle 7"/>
          <p:cNvSpPr>
            <a:spLocks noChangeArrowheads="1"/>
          </p:cNvSpPr>
          <p:nvPr/>
        </p:nvSpPr>
        <p:spPr bwMode="auto">
          <a:xfrm>
            <a:off x="3467087" y="4166883"/>
            <a:ext cx="1159271" cy="696515"/>
          </a:xfrm>
          <a:prstGeom prst="rect">
            <a:avLst/>
          </a:prstGeom>
          <a:noFill/>
          <a:ln w="57150">
            <a:solidFill>
              <a:srgbClr val="C2766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User Experience Committee</a:t>
            </a:r>
            <a:endParaRPr lang="en-US" altLang="en-US" sz="1350">
              <a:solidFill>
                <a:srgbClr val="232552"/>
              </a:solidFill>
              <a:latin typeface="Arial" panose="020B0604020202020204" pitchFamily="34" charset="0"/>
            </a:endParaRPr>
          </a:p>
        </p:txBody>
      </p:sp>
      <p:sp>
        <p:nvSpPr>
          <p:cNvPr id="12" name="Rectangle 10"/>
          <p:cNvSpPr>
            <a:spLocks noChangeArrowheads="1"/>
          </p:cNvSpPr>
          <p:nvPr/>
        </p:nvSpPr>
        <p:spPr bwMode="auto">
          <a:xfrm>
            <a:off x="4932815" y="4160462"/>
            <a:ext cx="1159271" cy="696515"/>
          </a:xfrm>
          <a:prstGeom prst="rect">
            <a:avLst/>
          </a:prstGeom>
          <a:noFill/>
          <a:ln w="57150">
            <a:solidFill>
              <a:srgbClr val="C2766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Training Committee</a:t>
            </a:r>
            <a:endParaRPr lang="en-US" altLang="en-US" sz="1350">
              <a:solidFill>
                <a:srgbClr val="232552"/>
              </a:solidFill>
              <a:latin typeface="Arial" panose="020B0604020202020204" pitchFamily="34" charset="0"/>
            </a:endParaRPr>
          </a:p>
        </p:txBody>
      </p:sp>
      <p:sp>
        <p:nvSpPr>
          <p:cNvPr id="13" name="Rectangle 11"/>
          <p:cNvSpPr>
            <a:spLocks noChangeArrowheads="1"/>
          </p:cNvSpPr>
          <p:nvPr/>
        </p:nvSpPr>
        <p:spPr bwMode="auto">
          <a:xfrm>
            <a:off x="1939061" y="4166884"/>
            <a:ext cx="1159271" cy="696515"/>
          </a:xfrm>
          <a:prstGeom prst="rect">
            <a:avLst/>
          </a:prstGeom>
          <a:noFill/>
          <a:ln w="57150">
            <a:solidFill>
              <a:srgbClr val="C2766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Engagement Committee</a:t>
            </a:r>
            <a:endParaRPr lang="en-US" altLang="en-US" sz="1350">
              <a:solidFill>
                <a:srgbClr val="232552"/>
              </a:solidFill>
              <a:latin typeface="Arial" panose="020B0604020202020204" pitchFamily="34" charset="0"/>
            </a:endParaRPr>
          </a:p>
        </p:txBody>
      </p:sp>
      <p:sp>
        <p:nvSpPr>
          <p:cNvPr id="15" name="Rectangle 14"/>
          <p:cNvSpPr>
            <a:spLocks noChangeArrowheads="1"/>
          </p:cNvSpPr>
          <p:nvPr/>
        </p:nvSpPr>
        <p:spPr bwMode="auto">
          <a:xfrm>
            <a:off x="1401691" y="918862"/>
            <a:ext cx="1987322" cy="905711"/>
          </a:xfrm>
          <a:prstGeom prst="rect">
            <a:avLst/>
          </a:prstGeom>
          <a:noFill/>
          <a:ln w="57150">
            <a:solidFill>
              <a:srgbClr val="7C919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Administrative Council Committees </a:t>
            </a:r>
            <a:b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br>
            <a:r>
              <a:rPr lang="en-US" altLang="en-US" sz="900">
                <a:solidFill>
                  <a:srgbClr val="232552"/>
                </a:solidFill>
                <a:latin typeface="Calibri" panose="020F0502020204030204" pitchFamily="34" charset="0"/>
                <a:ea typeface="Calibri" panose="020F0502020204030204" pitchFamily="34" charset="0"/>
                <a:cs typeface="Times New Roman" panose="02020603050405020304" pitchFamily="18" charset="0"/>
              </a:rPr>
              <a:t>(members appointed by AC)</a:t>
            </a:r>
            <a:endParaRPr lang="en-US" altLang="en-US" sz="1350">
              <a:solidFill>
                <a:srgbClr val="232552"/>
              </a:solidFill>
              <a:latin typeface="Arial" panose="020B0604020202020204" pitchFamily="34" charset="0"/>
            </a:endParaRPr>
          </a:p>
        </p:txBody>
      </p:sp>
      <p:sp>
        <p:nvSpPr>
          <p:cNvPr id="16" name="Rectangle 15"/>
          <p:cNvSpPr>
            <a:spLocks noChangeArrowheads="1"/>
          </p:cNvSpPr>
          <p:nvPr/>
        </p:nvSpPr>
        <p:spPr bwMode="auto">
          <a:xfrm>
            <a:off x="3098332" y="2995311"/>
            <a:ext cx="2003423" cy="992776"/>
          </a:xfrm>
          <a:prstGeom prst="rect">
            <a:avLst/>
          </a:prstGeom>
          <a:noFill/>
          <a:ln w="57150">
            <a:solidFill>
              <a:srgbClr val="C2766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buClrTx/>
            </a:pPr>
            <a:r>
              <a:rPr lang="en-US" altLang="en-US" sz="1200">
                <a:solidFill>
                  <a:srgbClr val="232552"/>
                </a:solidFill>
                <a:latin typeface="Calibri" panose="020F0502020204030204" pitchFamily="34" charset="0"/>
                <a:ea typeface="Calibri" panose="020F0502020204030204" pitchFamily="34" charset="0"/>
                <a:cs typeface="Times New Roman" panose="02020603050405020304" pitchFamily="18" charset="0"/>
              </a:rPr>
              <a:t>Advisory Standing Groups</a:t>
            </a:r>
            <a:r>
              <a:rPr lang="en-US" altLang="en-US" sz="825">
                <a:solidFill>
                  <a:srgbClr val="232552"/>
                </a:solidFill>
                <a:latin typeface="Calibri" panose="020F0502020204030204" pitchFamily="34" charset="0"/>
                <a:ea typeface="Calibri" panose="020F0502020204030204" pitchFamily="34" charset="0"/>
                <a:cs typeface="Times New Roman" panose="02020603050405020304" pitchFamily="18" charset="0"/>
              </a:rPr>
              <a:t> </a:t>
            </a:r>
            <a:br>
              <a:rPr lang="en-US" altLang="en-US" sz="825">
                <a:solidFill>
                  <a:srgbClr val="232552"/>
                </a:solidFill>
                <a:latin typeface="Calibri" panose="020F0502020204030204" pitchFamily="34" charset="0"/>
                <a:ea typeface="Calibri" panose="020F0502020204030204" pitchFamily="34" charset="0"/>
                <a:cs typeface="Times New Roman" panose="02020603050405020304" pitchFamily="18" charset="0"/>
              </a:rPr>
            </a:br>
            <a:r>
              <a:rPr lang="en-US" altLang="en-US" sz="900">
                <a:solidFill>
                  <a:srgbClr val="232552"/>
                </a:solidFill>
                <a:latin typeface="Calibri" panose="020F0502020204030204" pitchFamily="34" charset="0"/>
                <a:ea typeface="Calibri" panose="020F0502020204030204" pitchFamily="34" charset="0"/>
                <a:cs typeface="Times New Roman" panose="02020603050405020304" pitchFamily="18" charset="0"/>
              </a:rPr>
              <a:t>(membership open)</a:t>
            </a:r>
            <a:endParaRPr lang="en-US" altLang="en-US" sz="1350">
              <a:solidFill>
                <a:srgbClr val="232552"/>
              </a:solidFill>
              <a:latin typeface="Arial" panose="020B0604020202020204" pitchFamily="34" charset="0"/>
            </a:endParaRPr>
          </a:p>
        </p:txBody>
      </p:sp>
      <p:sp>
        <p:nvSpPr>
          <p:cNvPr id="17" name="Rectangle 12"/>
          <p:cNvSpPr>
            <a:spLocks noChangeArrowheads="1"/>
          </p:cNvSpPr>
          <p:nvPr/>
        </p:nvSpPr>
        <p:spPr bwMode="auto">
          <a:xfrm>
            <a:off x="1075459" y="133420"/>
            <a:ext cx="883254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solidFill>
                <a:srgbClr val="232552"/>
              </a:solidFill>
            </a:endParaRPr>
          </a:p>
        </p:txBody>
      </p:sp>
      <p:sp>
        <p:nvSpPr>
          <p:cNvPr id="18" name="Rectangle 17"/>
          <p:cNvSpPr/>
          <p:nvPr/>
        </p:nvSpPr>
        <p:spPr>
          <a:xfrm>
            <a:off x="2405734" y="184334"/>
            <a:ext cx="4565759" cy="553998"/>
          </a:xfrm>
          <a:prstGeom prst="rect">
            <a:avLst/>
          </a:prstGeom>
        </p:spPr>
        <p:txBody>
          <a:bodyPr wrap="square">
            <a:spAutoFit/>
          </a:bodyPr>
          <a:lstStyle/>
          <a:p>
            <a:r>
              <a:rPr lang="en-US" sz="3000" err="1">
                <a:solidFill>
                  <a:srgbClr val="232552"/>
                </a:solidFill>
                <a:latin typeface="Passion One"/>
                <a:ea typeface="Passion One"/>
                <a:cs typeface="Passion One"/>
              </a:rPr>
              <a:t>PrairieCat</a:t>
            </a:r>
            <a:r>
              <a:rPr lang="en-US" sz="3000">
                <a:solidFill>
                  <a:srgbClr val="232552"/>
                </a:solidFill>
                <a:latin typeface="Passion One"/>
                <a:ea typeface="Passion One"/>
                <a:cs typeface="Passion One"/>
              </a:rPr>
              <a:t> </a:t>
            </a:r>
            <a:r>
              <a:rPr lang="en-US" sz="3000">
                <a:solidFill>
                  <a:srgbClr val="232552"/>
                </a:solidFill>
                <a:latin typeface="Passion One"/>
                <a:ea typeface="Passion One"/>
                <a:cs typeface="Passion One"/>
                <a:sym typeface="Passion One"/>
              </a:rPr>
              <a:t>Committees</a:t>
            </a:r>
          </a:p>
        </p:txBody>
      </p:sp>
      <p:sp>
        <p:nvSpPr>
          <p:cNvPr id="19" name="TextBox 18"/>
          <p:cNvSpPr txBox="1"/>
          <p:nvPr/>
        </p:nvSpPr>
        <p:spPr>
          <a:xfrm>
            <a:off x="45773" y="4856977"/>
            <a:ext cx="3563779" cy="261610"/>
          </a:xfrm>
          <a:prstGeom prst="rect">
            <a:avLst/>
          </a:prstGeom>
          <a:noFill/>
        </p:spPr>
        <p:txBody>
          <a:bodyPr wrap="square" rtlCol="0">
            <a:spAutoFit/>
          </a:bodyPr>
          <a:lstStyle/>
          <a:p>
            <a:pPr marL="0" indent="0"/>
            <a:r>
              <a:rPr lang="en-US" sz="1100" dirty="0">
                <a:hlinkClick r:id="rId3"/>
              </a:rPr>
              <a:t>https://support.prairiecat.info/events</a:t>
            </a:r>
            <a:r>
              <a:rPr lang="en-US" sz="1100" dirty="0"/>
              <a:t> </a:t>
            </a:r>
          </a:p>
        </p:txBody>
      </p:sp>
    </p:spTree>
    <p:extLst>
      <p:ext uri="{BB962C8B-B14F-4D97-AF65-F5344CB8AC3E}">
        <p14:creationId xmlns:p14="http://schemas.microsoft.com/office/powerpoint/2010/main" val="298686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52400" indent="0">
              <a:buNone/>
            </a:pPr>
            <a:r>
              <a:rPr lang="en-US" sz="1400" b="1" dirty="0"/>
              <a:t>Elements of PrairieCat member fees (circulating libraries):</a:t>
            </a:r>
          </a:p>
          <a:p>
            <a:pPr>
              <a:buFont typeface="Arial" panose="020B0604020202020204" pitchFamily="34" charset="0"/>
              <a:buChar char="•"/>
            </a:pPr>
            <a:r>
              <a:rPr lang="en-US" sz="1400" b="1" dirty="0"/>
              <a:t>Per library fee-flat fee.  Basic Online members pay approximately 70% of the Fully Participating member amount.</a:t>
            </a:r>
          </a:p>
          <a:p>
            <a:pPr>
              <a:buFont typeface="Arial" panose="020B0604020202020204" pitchFamily="34" charset="0"/>
              <a:buChar char="•"/>
            </a:pPr>
            <a:r>
              <a:rPr lang="en-US" sz="1400" b="1" dirty="0"/>
              <a:t>“Usage” fee, made up of three-year averages of circulation, patron, and item counts</a:t>
            </a:r>
          </a:p>
          <a:p>
            <a:pPr>
              <a:buFont typeface="Arial" panose="020B0604020202020204" pitchFamily="34" charset="0"/>
              <a:buChar char="•"/>
            </a:pPr>
            <a:r>
              <a:rPr lang="en-US" sz="1400" b="1" dirty="0"/>
              <a:t>Annual Capital Reserves contribution.  Basic Online members pay approximately 70% of the Fully Participating contribution</a:t>
            </a:r>
          </a:p>
          <a:p>
            <a:pPr>
              <a:buFont typeface="Arial" panose="020B0604020202020204" pitchFamily="34" charset="0"/>
              <a:buChar char="•"/>
            </a:pPr>
            <a:r>
              <a:rPr lang="en-US" sz="1400" b="1" dirty="0"/>
              <a:t>Annual hosting fee, again with Basic Online paying 70% of the Fully Participating amount</a:t>
            </a:r>
          </a:p>
          <a:p>
            <a:pPr marL="152400" indent="0">
              <a:buNone/>
            </a:pPr>
            <a:endParaRPr lang="en-US" sz="1400" b="1" dirty="0"/>
          </a:p>
          <a:p>
            <a:pPr marL="152400" indent="0">
              <a:buNone/>
            </a:pPr>
            <a:r>
              <a:rPr lang="en-US" sz="1400" b="1" dirty="0"/>
              <a:t>Union Listing Fees:</a:t>
            </a:r>
          </a:p>
          <a:p>
            <a:pPr marL="438150" indent="-285750">
              <a:buFont typeface="Arial" panose="020B0604020202020204" pitchFamily="34" charset="0"/>
              <a:buChar char="•"/>
            </a:pPr>
            <a:r>
              <a:rPr lang="en-US" sz="1400" b="1" dirty="0"/>
              <a:t>A per library fee that is approximately 25% of the fully participating library fee</a:t>
            </a:r>
          </a:p>
          <a:p>
            <a:pPr marL="438150" indent="-285750">
              <a:buFont typeface="Arial" panose="020B0604020202020204" pitchFamily="34" charset="0"/>
              <a:buChar char="•"/>
            </a:pPr>
            <a:r>
              <a:rPr lang="en-US" sz="1400" b="1" dirty="0"/>
              <a:t>A Capital Reserves fee that is approximately 25% of the fully participating library fee</a:t>
            </a:r>
          </a:p>
          <a:p>
            <a:pPr marL="152400" indent="0">
              <a:buNone/>
            </a:pPr>
            <a:endParaRPr lang="en-US" sz="1400" b="1" dirty="0"/>
          </a:p>
          <a:p>
            <a:pPr marL="152400" indent="0">
              <a:buNone/>
            </a:pPr>
            <a:endParaRPr lang="en-US" dirty="0"/>
          </a:p>
        </p:txBody>
      </p:sp>
      <p:sp>
        <p:nvSpPr>
          <p:cNvPr id="3" name="Title 2"/>
          <p:cNvSpPr>
            <a:spLocks noGrp="1"/>
          </p:cNvSpPr>
          <p:nvPr>
            <p:ph type="title"/>
          </p:nvPr>
        </p:nvSpPr>
        <p:spPr/>
        <p:txBody>
          <a:bodyPr/>
          <a:lstStyle/>
          <a:p>
            <a:r>
              <a:rPr lang="en-US"/>
              <a:t>Budget and Finance</a:t>
            </a:r>
          </a:p>
        </p:txBody>
      </p:sp>
      <p:sp>
        <p:nvSpPr>
          <p:cNvPr id="5" name="TextBox 4">
            <a:extLst>
              <a:ext uri="{FF2B5EF4-FFF2-40B4-BE49-F238E27FC236}">
                <a16:creationId xmlns:a16="http://schemas.microsoft.com/office/drawing/2014/main" id="{E3EFA87C-22CA-0668-36C4-ACD8E0AE210A}"/>
              </a:ext>
            </a:extLst>
          </p:cNvPr>
          <p:cNvSpPr txBox="1"/>
          <p:nvPr/>
        </p:nvSpPr>
        <p:spPr>
          <a:xfrm>
            <a:off x="57150" y="4761012"/>
            <a:ext cx="4672444" cy="261610"/>
          </a:xfrm>
          <a:prstGeom prst="rect">
            <a:avLst/>
          </a:prstGeom>
          <a:noFill/>
        </p:spPr>
        <p:txBody>
          <a:bodyPr wrap="square">
            <a:spAutoFit/>
          </a:bodyPr>
          <a:lstStyle/>
          <a:p>
            <a:r>
              <a:rPr lang="en-US" sz="1100" dirty="0">
                <a:hlinkClick r:id="rId3"/>
              </a:rPr>
              <a:t>https://support.prairiecat.info/budget-finance</a:t>
            </a:r>
            <a:r>
              <a:rPr lang="en-US" sz="1100" dirty="0"/>
              <a:t> </a:t>
            </a:r>
          </a:p>
        </p:txBody>
      </p:sp>
    </p:spTree>
    <p:extLst>
      <p:ext uri="{BB962C8B-B14F-4D97-AF65-F5344CB8AC3E}">
        <p14:creationId xmlns:p14="http://schemas.microsoft.com/office/powerpoint/2010/main" val="81256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E7833-88D3-0A39-8D5B-D261C9385EE3}"/>
              </a:ext>
            </a:extLst>
          </p:cNvPr>
          <p:cNvSpPr>
            <a:spLocks noGrp="1"/>
          </p:cNvSpPr>
          <p:nvPr>
            <p:ph type="body" idx="1"/>
          </p:nvPr>
        </p:nvSpPr>
        <p:spPr/>
        <p:txBody>
          <a:bodyPr/>
          <a:lstStyle/>
          <a:p>
            <a:pPr marL="152400" indent="0">
              <a:buNone/>
            </a:pPr>
            <a:r>
              <a:rPr lang="en-US" sz="1400" b="1" dirty="0"/>
              <a:t>Vega Discover | New Catalog</a:t>
            </a:r>
          </a:p>
          <a:p>
            <a:pPr marL="152400" indent="0">
              <a:buNone/>
            </a:pPr>
            <a:r>
              <a:rPr lang="en-US" sz="1400" dirty="0"/>
              <a:t>	</a:t>
            </a:r>
            <a:r>
              <a:rPr lang="en-US" sz="1400" dirty="0">
                <a:hlinkClick r:id="rId2"/>
              </a:rPr>
              <a:t>Visit the website for project details</a:t>
            </a:r>
            <a:endParaRPr lang="en-US" sz="1400" dirty="0"/>
          </a:p>
          <a:p>
            <a:pPr marL="152400" indent="0">
              <a:buNone/>
            </a:pPr>
            <a:r>
              <a:rPr lang="en-US" sz="1400" dirty="0"/>
              <a:t>	Find your library’s customized catalog </a:t>
            </a:r>
            <a:r>
              <a:rPr lang="en-US" sz="1400" dirty="0" err="1"/>
              <a:t>url</a:t>
            </a:r>
            <a:r>
              <a:rPr lang="en-US" sz="1400" dirty="0"/>
              <a:t> on the </a:t>
            </a:r>
            <a:r>
              <a:rPr lang="en-US" sz="1400" dirty="0">
                <a:hlinkClick r:id="rId3"/>
              </a:rPr>
              <a:t>Quick Library Lookup</a:t>
            </a:r>
            <a:endParaRPr lang="en-US" sz="1400" dirty="0"/>
          </a:p>
          <a:p>
            <a:pPr marL="152400" indent="0">
              <a:buNone/>
            </a:pPr>
            <a:endParaRPr lang="en-US" sz="1400" dirty="0"/>
          </a:p>
          <a:p>
            <a:pPr marL="152400" indent="0">
              <a:buNone/>
            </a:pPr>
            <a:r>
              <a:rPr lang="en-US" sz="1400" b="1" dirty="0"/>
              <a:t>PrairieCat Support Site</a:t>
            </a:r>
          </a:p>
          <a:p>
            <a:pPr marL="152400" indent="0">
              <a:buNone/>
            </a:pPr>
            <a:r>
              <a:rPr lang="en-US" sz="1400" dirty="0"/>
              <a:t>	New site launched in June</a:t>
            </a:r>
          </a:p>
          <a:p>
            <a:pPr marL="152400" indent="0">
              <a:buNone/>
            </a:pPr>
            <a:r>
              <a:rPr lang="en-US" sz="1400" dirty="0"/>
              <a:t>	Users log in with L2 account | Important for new staff to access training resources</a:t>
            </a:r>
          </a:p>
          <a:p>
            <a:pPr marL="152400" indent="0">
              <a:buNone/>
            </a:pPr>
            <a:endParaRPr lang="en-US" sz="1400" dirty="0"/>
          </a:p>
          <a:p>
            <a:pPr marL="152400" indent="0">
              <a:buNone/>
            </a:pPr>
            <a:r>
              <a:rPr lang="en-US" sz="1400" b="1" dirty="0"/>
              <a:t>PUG Day 2023</a:t>
            </a:r>
          </a:p>
          <a:p>
            <a:pPr marL="152400" indent="0">
              <a:buNone/>
            </a:pPr>
            <a:r>
              <a:rPr lang="en-US" sz="1400" dirty="0"/>
              <a:t>	Friday, September 29, 2023 at Waubonsee Community College, Sugar Grove</a:t>
            </a:r>
          </a:p>
          <a:p>
            <a:pPr marL="152400" indent="0">
              <a:buNone/>
            </a:pPr>
            <a:r>
              <a:rPr lang="en-US" sz="1400" dirty="0"/>
              <a:t>	PrairieCat Users Group for library staff</a:t>
            </a:r>
          </a:p>
        </p:txBody>
      </p:sp>
      <p:sp>
        <p:nvSpPr>
          <p:cNvPr id="3" name="Title 2">
            <a:extLst>
              <a:ext uri="{FF2B5EF4-FFF2-40B4-BE49-F238E27FC236}">
                <a16:creationId xmlns:a16="http://schemas.microsoft.com/office/drawing/2014/main" id="{3F2A7B74-8F90-23BB-C613-A81866AC6CD2}"/>
              </a:ext>
            </a:extLst>
          </p:cNvPr>
          <p:cNvSpPr>
            <a:spLocks noGrp="1"/>
          </p:cNvSpPr>
          <p:nvPr>
            <p:ph type="title"/>
          </p:nvPr>
        </p:nvSpPr>
        <p:spPr/>
        <p:txBody>
          <a:bodyPr/>
          <a:lstStyle/>
          <a:p>
            <a:r>
              <a:rPr lang="en-US" dirty="0"/>
              <a:t>Special Projects	</a:t>
            </a:r>
          </a:p>
        </p:txBody>
      </p:sp>
    </p:spTree>
    <p:extLst>
      <p:ext uri="{BB962C8B-B14F-4D97-AF65-F5344CB8AC3E}">
        <p14:creationId xmlns:p14="http://schemas.microsoft.com/office/powerpoint/2010/main" val="401883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73176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2"/>
        <p:cNvGrpSpPr/>
        <p:nvPr/>
      </p:nvGrpSpPr>
      <p:grpSpPr>
        <a:xfrm>
          <a:off x="0" y="0"/>
          <a:ext cx="0" cy="0"/>
          <a:chOff x="0" y="0"/>
          <a:chExt cx="0" cy="0"/>
        </a:xfrm>
      </p:grpSpPr>
      <p:grpSp>
        <p:nvGrpSpPr>
          <p:cNvPr id="3903" name="Google Shape;3903;p50"/>
          <p:cNvGrpSpPr/>
          <p:nvPr/>
        </p:nvGrpSpPr>
        <p:grpSpPr>
          <a:xfrm>
            <a:off x="1187977" y="657225"/>
            <a:ext cx="3889683" cy="3946574"/>
            <a:chOff x="1187977" y="657225"/>
            <a:chExt cx="3889683" cy="3946574"/>
          </a:xfrm>
        </p:grpSpPr>
        <p:sp>
          <p:nvSpPr>
            <p:cNvPr id="3904" name="Google Shape;3904;p50"/>
            <p:cNvSpPr/>
            <p:nvPr/>
          </p:nvSpPr>
          <p:spPr>
            <a:xfrm rot="-704294">
              <a:off x="2988827" y="940789"/>
              <a:ext cx="1749274" cy="3521818"/>
            </a:xfrm>
            <a:custGeom>
              <a:avLst/>
              <a:gdLst/>
              <a:ahLst/>
              <a:cxnLst/>
              <a:rect l="l" t="t" r="r" b="b"/>
              <a:pathLst>
                <a:path w="163620" h="162198" extrusionOk="0">
                  <a:moveTo>
                    <a:pt x="13179" y="1"/>
                  </a:moveTo>
                  <a:lnTo>
                    <a:pt x="1" y="14222"/>
                  </a:lnTo>
                  <a:cubicBezTo>
                    <a:pt x="152" y="14772"/>
                    <a:pt x="4817" y="60829"/>
                    <a:pt x="8837" y="100174"/>
                  </a:cubicBezTo>
                  <a:lnTo>
                    <a:pt x="11055" y="100174"/>
                  </a:lnTo>
                  <a:lnTo>
                    <a:pt x="11055" y="121980"/>
                  </a:lnTo>
                  <a:cubicBezTo>
                    <a:pt x="12951" y="141340"/>
                    <a:pt x="14449" y="155485"/>
                    <a:pt x="14449" y="155485"/>
                  </a:cubicBezTo>
                  <a:cubicBezTo>
                    <a:pt x="24556" y="160624"/>
                    <a:pt x="34985" y="160453"/>
                    <a:pt x="51747" y="161401"/>
                  </a:cubicBezTo>
                  <a:cubicBezTo>
                    <a:pt x="59559" y="161875"/>
                    <a:pt x="69760" y="162197"/>
                    <a:pt x="80815" y="162197"/>
                  </a:cubicBezTo>
                  <a:cubicBezTo>
                    <a:pt x="92116" y="162197"/>
                    <a:pt x="104194" y="161875"/>
                    <a:pt x="115571" y="161174"/>
                  </a:cubicBezTo>
                  <a:cubicBezTo>
                    <a:pt x="129489" y="160301"/>
                    <a:pt x="153816" y="159353"/>
                    <a:pt x="163620" y="153267"/>
                  </a:cubicBezTo>
                  <a:lnTo>
                    <a:pt x="13179" y="1"/>
                  </a:lnTo>
                  <a:close/>
                </a:path>
              </a:pathLst>
            </a:custGeom>
            <a:solidFill>
              <a:srgbClr val="FCC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0"/>
            <p:cNvSpPr/>
            <p:nvPr/>
          </p:nvSpPr>
          <p:spPr>
            <a:xfrm>
              <a:off x="1244801" y="4168821"/>
              <a:ext cx="1422038" cy="427367"/>
            </a:xfrm>
            <a:custGeom>
              <a:avLst/>
              <a:gdLst/>
              <a:ahLst/>
              <a:cxnLst/>
              <a:rect l="l" t="t" r="r" b="b"/>
              <a:pathLst>
                <a:path w="65494" h="19683" extrusionOk="0">
                  <a:moveTo>
                    <a:pt x="873" y="0"/>
                  </a:moveTo>
                  <a:cubicBezTo>
                    <a:pt x="702" y="95"/>
                    <a:pt x="626" y="247"/>
                    <a:pt x="550" y="474"/>
                  </a:cubicBezTo>
                  <a:cubicBezTo>
                    <a:pt x="550" y="721"/>
                    <a:pt x="626" y="1043"/>
                    <a:pt x="873" y="1195"/>
                  </a:cubicBezTo>
                  <a:lnTo>
                    <a:pt x="873" y="0"/>
                  </a:lnTo>
                  <a:close/>
                  <a:moveTo>
                    <a:pt x="64773" y="569"/>
                  </a:moveTo>
                  <a:cubicBezTo>
                    <a:pt x="65020" y="2845"/>
                    <a:pt x="64621" y="5537"/>
                    <a:pt x="62327" y="8154"/>
                  </a:cubicBezTo>
                  <a:lnTo>
                    <a:pt x="36975" y="18109"/>
                  </a:lnTo>
                  <a:lnTo>
                    <a:pt x="36729" y="18014"/>
                  </a:lnTo>
                  <a:lnTo>
                    <a:pt x="873" y="11624"/>
                  </a:lnTo>
                  <a:lnTo>
                    <a:pt x="702" y="11624"/>
                  </a:lnTo>
                  <a:cubicBezTo>
                    <a:pt x="399" y="11624"/>
                    <a:pt x="76" y="11851"/>
                    <a:pt x="76" y="12174"/>
                  </a:cubicBezTo>
                  <a:cubicBezTo>
                    <a:pt x="0" y="12572"/>
                    <a:pt x="228" y="12894"/>
                    <a:pt x="626" y="12970"/>
                  </a:cubicBezTo>
                  <a:lnTo>
                    <a:pt x="36900" y="19531"/>
                  </a:lnTo>
                  <a:lnTo>
                    <a:pt x="37279" y="19682"/>
                  </a:lnTo>
                  <a:lnTo>
                    <a:pt x="62649" y="9728"/>
                  </a:lnTo>
                  <a:cubicBezTo>
                    <a:pt x="65494" y="6485"/>
                    <a:pt x="65494" y="3091"/>
                    <a:pt x="64773" y="569"/>
                  </a:cubicBezTo>
                  <a:close/>
                </a:path>
              </a:pathLst>
            </a:custGeom>
            <a:solidFill>
              <a:srgbClr val="D4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0"/>
            <p:cNvSpPr/>
            <p:nvPr/>
          </p:nvSpPr>
          <p:spPr>
            <a:xfrm>
              <a:off x="1261673" y="4417920"/>
              <a:ext cx="780608" cy="142043"/>
            </a:xfrm>
            <a:custGeom>
              <a:avLst/>
              <a:gdLst/>
              <a:ahLst/>
              <a:cxnLst/>
              <a:rect l="l" t="t" r="r" b="b"/>
              <a:pathLst>
                <a:path w="35952" h="6542" extrusionOk="0">
                  <a:moveTo>
                    <a:pt x="1" y="0"/>
                  </a:moveTo>
                  <a:lnTo>
                    <a:pt x="1" y="152"/>
                  </a:lnTo>
                  <a:lnTo>
                    <a:pt x="96" y="152"/>
                  </a:lnTo>
                  <a:lnTo>
                    <a:pt x="35952" y="6542"/>
                  </a:lnTo>
                  <a:lnTo>
                    <a:pt x="35800" y="6466"/>
                  </a:lnTo>
                  <a:lnTo>
                    <a:pt x="1" y="0"/>
                  </a:lnTo>
                  <a:close/>
                </a:path>
              </a:pathLst>
            </a:custGeom>
            <a:solidFill>
              <a:srgbClr val="D4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0"/>
            <p:cNvSpPr/>
            <p:nvPr/>
          </p:nvSpPr>
          <p:spPr>
            <a:xfrm>
              <a:off x="1237810" y="3959654"/>
              <a:ext cx="1482139" cy="602348"/>
            </a:xfrm>
            <a:custGeom>
              <a:avLst/>
              <a:gdLst/>
              <a:ahLst/>
              <a:cxnLst/>
              <a:rect l="l" t="t" r="r" b="b"/>
              <a:pathLst>
                <a:path w="68262" h="27742" extrusionOk="0">
                  <a:moveTo>
                    <a:pt x="33183" y="1"/>
                  </a:moveTo>
                  <a:lnTo>
                    <a:pt x="1346" y="7984"/>
                  </a:lnTo>
                  <a:cubicBezTo>
                    <a:pt x="1295" y="7974"/>
                    <a:pt x="1245" y="7969"/>
                    <a:pt x="1197" y="7969"/>
                  </a:cubicBezTo>
                  <a:cubicBezTo>
                    <a:pt x="869" y="7969"/>
                    <a:pt x="616" y="8187"/>
                    <a:pt x="550" y="8534"/>
                  </a:cubicBezTo>
                  <a:cubicBezTo>
                    <a:pt x="474" y="8932"/>
                    <a:pt x="797" y="9254"/>
                    <a:pt x="1100" y="9330"/>
                  </a:cubicBezTo>
                  <a:lnTo>
                    <a:pt x="1271" y="9330"/>
                  </a:lnTo>
                  <a:lnTo>
                    <a:pt x="36653" y="15568"/>
                  </a:lnTo>
                  <a:cubicBezTo>
                    <a:pt x="40218" y="20536"/>
                    <a:pt x="37601" y="24897"/>
                    <a:pt x="36748" y="26073"/>
                  </a:cubicBezTo>
                  <a:lnTo>
                    <a:pt x="872" y="19683"/>
                  </a:lnTo>
                  <a:lnTo>
                    <a:pt x="797" y="19683"/>
                  </a:lnTo>
                  <a:cubicBezTo>
                    <a:pt x="398" y="19683"/>
                    <a:pt x="76" y="19910"/>
                    <a:pt x="76" y="20233"/>
                  </a:cubicBezTo>
                  <a:cubicBezTo>
                    <a:pt x="0" y="20631"/>
                    <a:pt x="247" y="20934"/>
                    <a:pt x="626" y="21010"/>
                  </a:cubicBezTo>
                  <a:lnTo>
                    <a:pt x="36899" y="27571"/>
                  </a:lnTo>
                  <a:lnTo>
                    <a:pt x="37297" y="27742"/>
                  </a:lnTo>
                  <a:lnTo>
                    <a:pt x="62649" y="17787"/>
                  </a:lnTo>
                  <a:cubicBezTo>
                    <a:pt x="68262" y="11302"/>
                    <a:pt x="62649" y="4343"/>
                    <a:pt x="62649" y="4343"/>
                  </a:cubicBezTo>
                  <a:lnTo>
                    <a:pt x="33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0"/>
            <p:cNvSpPr/>
            <p:nvPr/>
          </p:nvSpPr>
          <p:spPr>
            <a:xfrm>
              <a:off x="1255094" y="4162221"/>
              <a:ext cx="855950" cy="363554"/>
            </a:xfrm>
            <a:custGeom>
              <a:avLst/>
              <a:gdLst/>
              <a:ahLst/>
              <a:cxnLst/>
              <a:rect l="l" t="t" r="r" b="b"/>
              <a:pathLst>
                <a:path w="39422" h="16744" extrusionOk="0">
                  <a:moveTo>
                    <a:pt x="475" y="1"/>
                  </a:moveTo>
                  <a:lnTo>
                    <a:pt x="1" y="10354"/>
                  </a:lnTo>
                  <a:lnTo>
                    <a:pt x="76" y="10354"/>
                  </a:lnTo>
                  <a:lnTo>
                    <a:pt x="35952" y="16744"/>
                  </a:lnTo>
                  <a:cubicBezTo>
                    <a:pt x="36805" y="15568"/>
                    <a:pt x="39422" y="11207"/>
                    <a:pt x="35857" y="6239"/>
                  </a:cubicBezTo>
                  <a:lnTo>
                    <a:pt x="4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0"/>
            <p:cNvSpPr/>
            <p:nvPr/>
          </p:nvSpPr>
          <p:spPr>
            <a:xfrm>
              <a:off x="1699352" y="3975309"/>
              <a:ext cx="866242" cy="243332"/>
            </a:xfrm>
            <a:custGeom>
              <a:avLst/>
              <a:gdLst/>
              <a:ahLst/>
              <a:cxnLst/>
              <a:rect l="l" t="t" r="r" b="b"/>
              <a:pathLst>
                <a:path w="39896" h="11207" extrusionOk="0">
                  <a:moveTo>
                    <a:pt x="39819" y="0"/>
                  </a:moveTo>
                  <a:lnTo>
                    <a:pt x="2446" y="4267"/>
                  </a:lnTo>
                  <a:cubicBezTo>
                    <a:pt x="0" y="7414"/>
                    <a:pt x="1498" y="10259"/>
                    <a:pt x="2124" y="11207"/>
                  </a:cubicBezTo>
                  <a:lnTo>
                    <a:pt x="39819" y="6713"/>
                  </a:lnTo>
                  <a:lnTo>
                    <a:pt x="39895" y="6713"/>
                  </a:lnTo>
                  <a:lnTo>
                    <a:pt x="398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0"/>
            <p:cNvSpPr/>
            <p:nvPr/>
          </p:nvSpPr>
          <p:spPr>
            <a:xfrm>
              <a:off x="1255094" y="3818863"/>
              <a:ext cx="1326113" cy="430646"/>
            </a:xfrm>
            <a:custGeom>
              <a:avLst/>
              <a:gdLst/>
              <a:ahLst/>
              <a:cxnLst/>
              <a:rect l="l" t="t" r="r" b="b"/>
              <a:pathLst>
                <a:path w="61076" h="19834" extrusionOk="0">
                  <a:moveTo>
                    <a:pt x="33733" y="0"/>
                  </a:moveTo>
                  <a:lnTo>
                    <a:pt x="4267" y="2844"/>
                  </a:lnTo>
                  <a:cubicBezTo>
                    <a:pt x="4267" y="2844"/>
                    <a:pt x="1" y="7509"/>
                    <a:pt x="3869" y="12173"/>
                  </a:cubicBezTo>
                  <a:lnTo>
                    <a:pt x="22110" y="19834"/>
                  </a:lnTo>
                  <a:lnTo>
                    <a:pt x="22356" y="19834"/>
                  </a:lnTo>
                  <a:lnTo>
                    <a:pt x="60431" y="15264"/>
                  </a:lnTo>
                  <a:cubicBezTo>
                    <a:pt x="60829" y="15264"/>
                    <a:pt x="61076" y="14866"/>
                    <a:pt x="61076" y="14468"/>
                  </a:cubicBezTo>
                  <a:cubicBezTo>
                    <a:pt x="60981" y="14145"/>
                    <a:pt x="60677" y="13918"/>
                    <a:pt x="60355" y="13918"/>
                  </a:cubicBezTo>
                  <a:lnTo>
                    <a:pt x="60279" y="13918"/>
                  </a:lnTo>
                  <a:lnTo>
                    <a:pt x="22584" y="18412"/>
                  </a:lnTo>
                  <a:cubicBezTo>
                    <a:pt x="21958" y="17464"/>
                    <a:pt x="20460" y="14619"/>
                    <a:pt x="22906" y="11472"/>
                  </a:cubicBezTo>
                  <a:lnTo>
                    <a:pt x="60279" y="7205"/>
                  </a:lnTo>
                  <a:lnTo>
                    <a:pt x="60355" y="7111"/>
                  </a:lnTo>
                  <a:cubicBezTo>
                    <a:pt x="60753" y="7111"/>
                    <a:pt x="60981" y="6807"/>
                    <a:pt x="60981" y="6409"/>
                  </a:cubicBezTo>
                  <a:cubicBezTo>
                    <a:pt x="60905" y="6087"/>
                    <a:pt x="60677" y="5859"/>
                    <a:pt x="60431" y="5783"/>
                  </a:cubicBezTo>
                  <a:lnTo>
                    <a:pt x="60602" y="5689"/>
                  </a:lnTo>
                  <a:lnTo>
                    <a:pt x="33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0"/>
            <p:cNvSpPr/>
            <p:nvPr/>
          </p:nvSpPr>
          <p:spPr>
            <a:xfrm>
              <a:off x="1234509" y="3601053"/>
              <a:ext cx="1406384" cy="478826"/>
            </a:xfrm>
            <a:custGeom>
              <a:avLst/>
              <a:gdLst/>
              <a:ahLst/>
              <a:cxnLst/>
              <a:rect l="l" t="t" r="r" b="b"/>
              <a:pathLst>
                <a:path w="64773" h="22053" extrusionOk="0">
                  <a:moveTo>
                    <a:pt x="23930" y="0"/>
                  </a:moveTo>
                  <a:lnTo>
                    <a:pt x="873" y="7282"/>
                  </a:lnTo>
                  <a:lnTo>
                    <a:pt x="1176" y="7358"/>
                  </a:lnTo>
                  <a:cubicBezTo>
                    <a:pt x="1024" y="7509"/>
                    <a:pt x="873" y="7661"/>
                    <a:pt x="873" y="7907"/>
                  </a:cubicBezTo>
                  <a:cubicBezTo>
                    <a:pt x="778" y="8306"/>
                    <a:pt x="1100" y="8609"/>
                    <a:pt x="1498" y="8704"/>
                  </a:cubicBezTo>
                  <a:lnTo>
                    <a:pt x="47158" y="12724"/>
                  </a:lnTo>
                  <a:cubicBezTo>
                    <a:pt x="47404" y="13198"/>
                    <a:pt x="47954" y="14222"/>
                    <a:pt x="48182" y="15492"/>
                  </a:cubicBezTo>
                  <a:cubicBezTo>
                    <a:pt x="48656" y="17464"/>
                    <a:pt x="48276" y="19133"/>
                    <a:pt x="47006" y="20308"/>
                  </a:cubicBezTo>
                  <a:lnTo>
                    <a:pt x="778" y="16516"/>
                  </a:lnTo>
                  <a:cubicBezTo>
                    <a:pt x="399" y="16516"/>
                    <a:pt x="76" y="16838"/>
                    <a:pt x="0" y="17142"/>
                  </a:cubicBezTo>
                  <a:cubicBezTo>
                    <a:pt x="0" y="17540"/>
                    <a:pt x="304" y="17938"/>
                    <a:pt x="626" y="17938"/>
                  </a:cubicBezTo>
                  <a:lnTo>
                    <a:pt x="46608" y="21730"/>
                  </a:lnTo>
                  <a:lnTo>
                    <a:pt x="47556" y="22053"/>
                  </a:lnTo>
                  <a:lnTo>
                    <a:pt x="61303" y="12250"/>
                  </a:lnTo>
                  <a:cubicBezTo>
                    <a:pt x="64773" y="8609"/>
                    <a:pt x="61853" y="2921"/>
                    <a:pt x="61853" y="2921"/>
                  </a:cubicBezTo>
                  <a:lnTo>
                    <a:pt x="239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0"/>
            <p:cNvSpPr/>
            <p:nvPr/>
          </p:nvSpPr>
          <p:spPr>
            <a:xfrm>
              <a:off x="1251381" y="3790027"/>
              <a:ext cx="1039573" cy="253645"/>
            </a:xfrm>
            <a:custGeom>
              <a:avLst/>
              <a:gdLst/>
              <a:ahLst/>
              <a:cxnLst/>
              <a:rect l="l" t="t" r="r" b="b"/>
              <a:pathLst>
                <a:path w="47879" h="11682" extrusionOk="0">
                  <a:moveTo>
                    <a:pt x="721" y="1"/>
                  </a:moveTo>
                  <a:lnTo>
                    <a:pt x="1" y="7889"/>
                  </a:lnTo>
                  <a:lnTo>
                    <a:pt x="46229" y="11681"/>
                  </a:lnTo>
                  <a:cubicBezTo>
                    <a:pt x="47499" y="10430"/>
                    <a:pt x="47879" y="8761"/>
                    <a:pt x="47405" y="6789"/>
                  </a:cubicBezTo>
                  <a:cubicBezTo>
                    <a:pt x="47177" y="5519"/>
                    <a:pt x="46627" y="4495"/>
                    <a:pt x="46381" y="4021"/>
                  </a:cubicBezTo>
                  <a:lnTo>
                    <a:pt x="7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0"/>
            <p:cNvSpPr/>
            <p:nvPr/>
          </p:nvSpPr>
          <p:spPr>
            <a:xfrm>
              <a:off x="1287620" y="3585810"/>
              <a:ext cx="1243779" cy="331029"/>
            </a:xfrm>
            <a:custGeom>
              <a:avLst/>
              <a:gdLst/>
              <a:ahLst/>
              <a:cxnLst/>
              <a:rect l="l" t="t" r="r" b="b"/>
              <a:pathLst>
                <a:path w="57284" h="15246" extrusionOk="0">
                  <a:moveTo>
                    <a:pt x="57283" y="1"/>
                  </a:moveTo>
                  <a:lnTo>
                    <a:pt x="28841" y="10430"/>
                  </a:lnTo>
                  <a:lnTo>
                    <a:pt x="28519" y="10581"/>
                  </a:lnTo>
                  <a:lnTo>
                    <a:pt x="28443" y="10581"/>
                  </a:lnTo>
                  <a:cubicBezTo>
                    <a:pt x="28367" y="10581"/>
                    <a:pt x="28196" y="10581"/>
                    <a:pt x="28120" y="10506"/>
                  </a:cubicBezTo>
                  <a:lnTo>
                    <a:pt x="626" y="1101"/>
                  </a:lnTo>
                  <a:lnTo>
                    <a:pt x="626" y="1101"/>
                  </a:lnTo>
                  <a:cubicBezTo>
                    <a:pt x="323" y="1651"/>
                    <a:pt x="0" y="2921"/>
                    <a:pt x="1024" y="4495"/>
                  </a:cubicBezTo>
                  <a:lnTo>
                    <a:pt x="28367" y="15246"/>
                  </a:lnTo>
                  <a:lnTo>
                    <a:pt x="57113" y="4267"/>
                  </a:lnTo>
                  <a:cubicBezTo>
                    <a:pt x="57207" y="4191"/>
                    <a:pt x="57283" y="4191"/>
                    <a:pt x="57283" y="4191"/>
                  </a:cubicBezTo>
                  <a:lnTo>
                    <a:pt x="57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0"/>
            <p:cNvSpPr/>
            <p:nvPr/>
          </p:nvSpPr>
          <p:spPr>
            <a:xfrm>
              <a:off x="1248102" y="3409191"/>
              <a:ext cx="1303879" cy="538535"/>
            </a:xfrm>
            <a:custGeom>
              <a:avLst/>
              <a:gdLst/>
              <a:ahLst/>
              <a:cxnLst/>
              <a:rect l="l" t="t" r="r" b="b"/>
              <a:pathLst>
                <a:path w="60052" h="24803" extrusionOk="0">
                  <a:moveTo>
                    <a:pt x="35231" y="0"/>
                  </a:moveTo>
                  <a:lnTo>
                    <a:pt x="2219" y="7737"/>
                  </a:lnTo>
                  <a:cubicBezTo>
                    <a:pt x="2048" y="7737"/>
                    <a:pt x="1972" y="7737"/>
                    <a:pt x="1896" y="7813"/>
                  </a:cubicBezTo>
                  <a:lnTo>
                    <a:pt x="1820" y="7813"/>
                  </a:lnTo>
                  <a:cubicBezTo>
                    <a:pt x="1745" y="7813"/>
                    <a:pt x="1745" y="7888"/>
                    <a:pt x="1669" y="7964"/>
                  </a:cubicBezTo>
                  <a:cubicBezTo>
                    <a:pt x="948" y="8761"/>
                    <a:pt x="0" y="10979"/>
                    <a:pt x="1745" y="13577"/>
                  </a:cubicBezTo>
                  <a:cubicBezTo>
                    <a:pt x="1820" y="13747"/>
                    <a:pt x="1972" y="13823"/>
                    <a:pt x="2143" y="13899"/>
                  </a:cubicBezTo>
                  <a:lnTo>
                    <a:pt x="29865" y="24802"/>
                  </a:lnTo>
                  <a:lnTo>
                    <a:pt x="30414" y="24802"/>
                  </a:lnTo>
                  <a:lnTo>
                    <a:pt x="59501" y="13653"/>
                  </a:lnTo>
                  <a:cubicBezTo>
                    <a:pt x="59881" y="13577"/>
                    <a:pt x="60051" y="13103"/>
                    <a:pt x="59881" y="12799"/>
                  </a:cubicBezTo>
                  <a:cubicBezTo>
                    <a:pt x="59805" y="12477"/>
                    <a:pt x="59501" y="12325"/>
                    <a:pt x="59255" y="12325"/>
                  </a:cubicBezTo>
                  <a:cubicBezTo>
                    <a:pt x="59179" y="12325"/>
                    <a:pt x="59103" y="12325"/>
                    <a:pt x="59027" y="12401"/>
                  </a:cubicBezTo>
                  <a:lnTo>
                    <a:pt x="30187" y="23380"/>
                  </a:lnTo>
                  <a:lnTo>
                    <a:pt x="2844" y="12629"/>
                  </a:lnTo>
                  <a:cubicBezTo>
                    <a:pt x="1820" y="11055"/>
                    <a:pt x="2143" y="9785"/>
                    <a:pt x="2446" y="9235"/>
                  </a:cubicBezTo>
                  <a:lnTo>
                    <a:pt x="2446" y="9235"/>
                  </a:lnTo>
                  <a:lnTo>
                    <a:pt x="29940" y="18640"/>
                  </a:lnTo>
                  <a:cubicBezTo>
                    <a:pt x="30016" y="18715"/>
                    <a:pt x="30187" y="18715"/>
                    <a:pt x="30263" y="18715"/>
                  </a:cubicBezTo>
                  <a:lnTo>
                    <a:pt x="30339" y="18715"/>
                  </a:lnTo>
                  <a:lnTo>
                    <a:pt x="30737" y="18564"/>
                  </a:lnTo>
                  <a:lnTo>
                    <a:pt x="59255" y="8135"/>
                  </a:lnTo>
                  <a:lnTo>
                    <a:pt x="59501" y="7964"/>
                  </a:lnTo>
                  <a:cubicBezTo>
                    <a:pt x="59805" y="7888"/>
                    <a:pt x="60051" y="7490"/>
                    <a:pt x="59881" y="7111"/>
                  </a:cubicBezTo>
                  <a:cubicBezTo>
                    <a:pt x="59805" y="6789"/>
                    <a:pt x="59407" y="6637"/>
                    <a:pt x="59103" y="6637"/>
                  </a:cubicBezTo>
                  <a:lnTo>
                    <a:pt x="35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0"/>
            <p:cNvSpPr/>
            <p:nvPr/>
          </p:nvSpPr>
          <p:spPr>
            <a:xfrm>
              <a:off x="1373258" y="3445019"/>
              <a:ext cx="1415460" cy="303845"/>
            </a:xfrm>
            <a:custGeom>
              <a:avLst/>
              <a:gdLst/>
              <a:ahLst/>
              <a:cxnLst/>
              <a:rect l="l" t="t" r="r" b="b"/>
              <a:pathLst>
                <a:path w="65191" h="13994" extrusionOk="0">
                  <a:moveTo>
                    <a:pt x="550" y="0"/>
                  </a:moveTo>
                  <a:lnTo>
                    <a:pt x="0" y="4266"/>
                  </a:lnTo>
                  <a:lnTo>
                    <a:pt x="76" y="4266"/>
                  </a:lnTo>
                  <a:lnTo>
                    <a:pt x="35402" y="13994"/>
                  </a:lnTo>
                  <a:lnTo>
                    <a:pt x="63996" y="6788"/>
                  </a:lnTo>
                  <a:cubicBezTo>
                    <a:pt x="65190" y="5290"/>
                    <a:pt x="65020" y="4115"/>
                    <a:pt x="64792" y="3470"/>
                  </a:cubicBezTo>
                  <a:lnTo>
                    <a:pt x="64792" y="3470"/>
                  </a:lnTo>
                  <a:lnTo>
                    <a:pt x="36350" y="9329"/>
                  </a:lnTo>
                  <a:lnTo>
                    <a:pt x="36350" y="9329"/>
                  </a:lnTo>
                  <a:cubicBezTo>
                    <a:pt x="36312" y="9367"/>
                    <a:pt x="36250" y="9386"/>
                    <a:pt x="36189" y="9386"/>
                  </a:cubicBezTo>
                  <a:cubicBezTo>
                    <a:pt x="36127" y="9386"/>
                    <a:pt x="36065" y="9367"/>
                    <a:pt x="36027" y="9329"/>
                  </a:cubicBezTo>
                  <a:lnTo>
                    <a:pt x="35952" y="9329"/>
                  </a:lnTo>
                  <a:lnTo>
                    <a:pt x="35477" y="9158"/>
                  </a:lnTo>
                  <a:lnTo>
                    <a:pt x="5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0"/>
            <p:cNvSpPr/>
            <p:nvPr/>
          </p:nvSpPr>
          <p:spPr>
            <a:xfrm>
              <a:off x="1354324" y="3287312"/>
              <a:ext cx="1473910" cy="492418"/>
            </a:xfrm>
            <a:custGeom>
              <a:avLst/>
              <a:gdLst/>
              <a:ahLst/>
              <a:cxnLst/>
              <a:rect l="l" t="t" r="r" b="b"/>
              <a:pathLst>
                <a:path w="67883" h="22679" extrusionOk="0">
                  <a:moveTo>
                    <a:pt x="29789" y="1"/>
                  </a:moveTo>
                  <a:lnTo>
                    <a:pt x="1669" y="5841"/>
                  </a:lnTo>
                  <a:cubicBezTo>
                    <a:pt x="1618" y="5831"/>
                    <a:pt x="1568" y="5826"/>
                    <a:pt x="1519" y="5826"/>
                  </a:cubicBezTo>
                  <a:cubicBezTo>
                    <a:pt x="1192" y="5826"/>
                    <a:pt x="939" y="6044"/>
                    <a:pt x="872" y="6391"/>
                  </a:cubicBezTo>
                  <a:cubicBezTo>
                    <a:pt x="721" y="6789"/>
                    <a:pt x="948" y="7111"/>
                    <a:pt x="1347" y="7263"/>
                  </a:cubicBezTo>
                  <a:lnTo>
                    <a:pt x="1422" y="7263"/>
                  </a:lnTo>
                  <a:lnTo>
                    <a:pt x="36349" y="16421"/>
                  </a:lnTo>
                  <a:lnTo>
                    <a:pt x="36824" y="16592"/>
                  </a:lnTo>
                  <a:lnTo>
                    <a:pt x="36899" y="16592"/>
                  </a:lnTo>
                  <a:cubicBezTo>
                    <a:pt x="36937" y="16630"/>
                    <a:pt x="36999" y="16649"/>
                    <a:pt x="37061" y="16649"/>
                  </a:cubicBezTo>
                  <a:cubicBezTo>
                    <a:pt x="37122" y="16649"/>
                    <a:pt x="37184" y="16630"/>
                    <a:pt x="37222" y="16592"/>
                  </a:cubicBezTo>
                  <a:lnTo>
                    <a:pt x="37222" y="16592"/>
                  </a:lnTo>
                  <a:lnTo>
                    <a:pt x="65664" y="10733"/>
                  </a:lnTo>
                  <a:lnTo>
                    <a:pt x="65664" y="10733"/>
                  </a:lnTo>
                  <a:cubicBezTo>
                    <a:pt x="65892" y="11378"/>
                    <a:pt x="66062" y="12553"/>
                    <a:pt x="64868" y="14051"/>
                  </a:cubicBezTo>
                  <a:lnTo>
                    <a:pt x="36274" y="21257"/>
                  </a:lnTo>
                  <a:lnTo>
                    <a:pt x="948" y="11529"/>
                  </a:lnTo>
                  <a:lnTo>
                    <a:pt x="872" y="11529"/>
                  </a:lnTo>
                  <a:cubicBezTo>
                    <a:pt x="833" y="11519"/>
                    <a:pt x="793" y="11515"/>
                    <a:pt x="753" y="11515"/>
                  </a:cubicBezTo>
                  <a:cubicBezTo>
                    <a:pt x="489" y="11515"/>
                    <a:pt x="237" y="11723"/>
                    <a:pt x="171" y="12003"/>
                  </a:cubicBezTo>
                  <a:cubicBezTo>
                    <a:pt x="0" y="12402"/>
                    <a:pt x="247" y="12800"/>
                    <a:pt x="645" y="12876"/>
                  </a:cubicBezTo>
                  <a:lnTo>
                    <a:pt x="36122" y="22679"/>
                  </a:lnTo>
                  <a:lnTo>
                    <a:pt x="36501" y="22679"/>
                  </a:lnTo>
                  <a:lnTo>
                    <a:pt x="65417" y="15398"/>
                  </a:lnTo>
                  <a:cubicBezTo>
                    <a:pt x="65588" y="15322"/>
                    <a:pt x="65664" y="15246"/>
                    <a:pt x="65740" y="15170"/>
                  </a:cubicBezTo>
                  <a:cubicBezTo>
                    <a:pt x="67882" y="12724"/>
                    <a:pt x="67238" y="10430"/>
                    <a:pt x="66612" y="9557"/>
                  </a:cubicBezTo>
                  <a:cubicBezTo>
                    <a:pt x="66536" y="9482"/>
                    <a:pt x="66536" y="9406"/>
                    <a:pt x="66460" y="9406"/>
                  </a:cubicBezTo>
                  <a:cubicBezTo>
                    <a:pt x="66290" y="9311"/>
                    <a:pt x="66138" y="9235"/>
                    <a:pt x="65986" y="9235"/>
                  </a:cubicBezTo>
                  <a:lnTo>
                    <a:pt x="297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0"/>
            <p:cNvSpPr/>
            <p:nvPr/>
          </p:nvSpPr>
          <p:spPr>
            <a:xfrm>
              <a:off x="1658161" y="3254785"/>
              <a:ext cx="1053165" cy="291512"/>
            </a:xfrm>
            <a:custGeom>
              <a:avLst/>
              <a:gdLst/>
              <a:ahLst/>
              <a:cxnLst/>
              <a:rect l="l" t="t" r="r" b="b"/>
              <a:pathLst>
                <a:path w="48505" h="13426" extrusionOk="0">
                  <a:moveTo>
                    <a:pt x="48353" y="1"/>
                  </a:moveTo>
                  <a:lnTo>
                    <a:pt x="1575" y="5689"/>
                  </a:lnTo>
                  <a:cubicBezTo>
                    <a:pt x="399" y="7415"/>
                    <a:pt x="1" y="9311"/>
                    <a:pt x="399" y="11283"/>
                  </a:cubicBezTo>
                  <a:cubicBezTo>
                    <a:pt x="627" y="12231"/>
                    <a:pt x="1025" y="13027"/>
                    <a:pt x="1347" y="13426"/>
                  </a:cubicBezTo>
                  <a:lnTo>
                    <a:pt x="48429" y="7585"/>
                  </a:lnTo>
                  <a:lnTo>
                    <a:pt x="48504" y="7585"/>
                  </a:lnTo>
                  <a:lnTo>
                    <a:pt x="4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0"/>
            <p:cNvSpPr/>
            <p:nvPr/>
          </p:nvSpPr>
          <p:spPr>
            <a:xfrm>
              <a:off x="1194991" y="3102052"/>
              <a:ext cx="1531947" cy="478413"/>
            </a:xfrm>
            <a:custGeom>
              <a:avLst/>
              <a:gdLst/>
              <a:ahLst/>
              <a:cxnLst/>
              <a:rect l="l" t="t" r="r" b="b"/>
              <a:pathLst>
                <a:path w="70556" h="22034" extrusionOk="0">
                  <a:moveTo>
                    <a:pt x="33657" y="0"/>
                  </a:moveTo>
                  <a:lnTo>
                    <a:pt x="4191" y="3546"/>
                  </a:lnTo>
                  <a:cubicBezTo>
                    <a:pt x="4191" y="3546"/>
                    <a:pt x="0" y="8684"/>
                    <a:pt x="3868" y="13747"/>
                  </a:cubicBezTo>
                  <a:lnTo>
                    <a:pt x="22128" y="22033"/>
                  </a:lnTo>
                  <a:lnTo>
                    <a:pt x="22507" y="21882"/>
                  </a:lnTo>
                  <a:lnTo>
                    <a:pt x="69911" y="15947"/>
                  </a:lnTo>
                  <a:cubicBezTo>
                    <a:pt x="70309" y="15947"/>
                    <a:pt x="70556" y="15568"/>
                    <a:pt x="70480" y="15245"/>
                  </a:cubicBezTo>
                  <a:cubicBezTo>
                    <a:pt x="70480" y="14847"/>
                    <a:pt x="70158" y="14619"/>
                    <a:pt x="69835" y="14619"/>
                  </a:cubicBezTo>
                  <a:lnTo>
                    <a:pt x="69760" y="14619"/>
                  </a:lnTo>
                  <a:lnTo>
                    <a:pt x="22678" y="20460"/>
                  </a:lnTo>
                  <a:cubicBezTo>
                    <a:pt x="22356" y="20061"/>
                    <a:pt x="21958" y="19265"/>
                    <a:pt x="21730" y="18317"/>
                  </a:cubicBezTo>
                  <a:cubicBezTo>
                    <a:pt x="21332" y="16345"/>
                    <a:pt x="21730" y="14449"/>
                    <a:pt x="22906" y="12723"/>
                  </a:cubicBezTo>
                  <a:lnTo>
                    <a:pt x="69684" y="7035"/>
                  </a:lnTo>
                  <a:lnTo>
                    <a:pt x="69760" y="7035"/>
                  </a:lnTo>
                  <a:cubicBezTo>
                    <a:pt x="70158" y="6940"/>
                    <a:pt x="70385" y="6637"/>
                    <a:pt x="70385" y="6238"/>
                  </a:cubicBezTo>
                  <a:cubicBezTo>
                    <a:pt x="70309" y="5916"/>
                    <a:pt x="70006" y="5613"/>
                    <a:pt x="69608" y="5613"/>
                  </a:cubicBezTo>
                  <a:lnTo>
                    <a:pt x="70006" y="5518"/>
                  </a:lnTo>
                  <a:lnTo>
                    <a:pt x="33657" y="0"/>
                  </a:ln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0"/>
            <p:cNvSpPr/>
            <p:nvPr/>
          </p:nvSpPr>
          <p:spPr>
            <a:xfrm>
              <a:off x="1294612" y="3050569"/>
              <a:ext cx="1331063" cy="366854"/>
            </a:xfrm>
            <a:custGeom>
              <a:avLst/>
              <a:gdLst/>
              <a:ahLst/>
              <a:cxnLst/>
              <a:rect l="l" t="t" r="r" b="b"/>
              <a:pathLst>
                <a:path w="61304" h="16896" extrusionOk="0">
                  <a:moveTo>
                    <a:pt x="77" y="1"/>
                  </a:moveTo>
                  <a:lnTo>
                    <a:pt x="1" y="4665"/>
                  </a:lnTo>
                  <a:lnTo>
                    <a:pt x="228" y="4665"/>
                  </a:lnTo>
                  <a:lnTo>
                    <a:pt x="30813" y="16896"/>
                  </a:lnTo>
                  <a:lnTo>
                    <a:pt x="60204" y="5841"/>
                  </a:lnTo>
                  <a:cubicBezTo>
                    <a:pt x="61303" y="4097"/>
                    <a:pt x="60905" y="2769"/>
                    <a:pt x="60583" y="2125"/>
                  </a:cubicBezTo>
                  <a:lnTo>
                    <a:pt x="60583" y="2125"/>
                  </a:lnTo>
                  <a:lnTo>
                    <a:pt x="31117" y="11776"/>
                  </a:lnTo>
                  <a:lnTo>
                    <a:pt x="30889" y="11776"/>
                  </a:lnTo>
                  <a:lnTo>
                    <a:pt x="30718" y="11852"/>
                  </a:lnTo>
                  <a:lnTo>
                    <a:pt x="29145" y="11131"/>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0"/>
            <p:cNvSpPr/>
            <p:nvPr/>
          </p:nvSpPr>
          <p:spPr>
            <a:xfrm>
              <a:off x="1277328" y="2873950"/>
              <a:ext cx="1387863" cy="574339"/>
            </a:xfrm>
            <a:custGeom>
              <a:avLst/>
              <a:gdLst/>
              <a:ahLst/>
              <a:cxnLst/>
              <a:rect l="l" t="t" r="r" b="b"/>
              <a:pathLst>
                <a:path w="63920" h="26452" extrusionOk="0">
                  <a:moveTo>
                    <a:pt x="26622" y="0"/>
                  </a:moveTo>
                  <a:lnTo>
                    <a:pt x="873" y="6713"/>
                  </a:lnTo>
                  <a:cubicBezTo>
                    <a:pt x="626" y="6713"/>
                    <a:pt x="323" y="6865"/>
                    <a:pt x="228" y="7187"/>
                  </a:cubicBezTo>
                  <a:cubicBezTo>
                    <a:pt x="76" y="7490"/>
                    <a:pt x="228" y="7888"/>
                    <a:pt x="626" y="8059"/>
                  </a:cubicBezTo>
                  <a:lnTo>
                    <a:pt x="873" y="8135"/>
                  </a:lnTo>
                  <a:lnTo>
                    <a:pt x="29941" y="19265"/>
                  </a:lnTo>
                  <a:lnTo>
                    <a:pt x="31514" y="19986"/>
                  </a:lnTo>
                  <a:lnTo>
                    <a:pt x="31685" y="19910"/>
                  </a:lnTo>
                  <a:lnTo>
                    <a:pt x="31913" y="19910"/>
                  </a:lnTo>
                  <a:lnTo>
                    <a:pt x="61379" y="10259"/>
                  </a:lnTo>
                  <a:lnTo>
                    <a:pt x="61379" y="10259"/>
                  </a:lnTo>
                  <a:cubicBezTo>
                    <a:pt x="61701" y="10903"/>
                    <a:pt x="62099" y="12231"/>
                    <a:pt x="61000" y="13975"/>
                  </a:cubicBezTo>
                  <a:lnTo>
                    <a:pt x="31609" y="25030"/>
                  </a:lnTo>
                  <a:lnTo>
                    <a:pt x="1024" y="12799"/>
                  </a:lnTo>
                  <a:lnTo>
                    <a:pt x="797" y="12799"/>
                  </a:lnTo>
                  <a:cubicBezTo>
                    <a:pt x="474" y="12799"/>
                    <a:pt x="228" y="12951"/>
                    <a:pt x="152" y="13179"/>
                  </a:cubicBezTo>
                  <a:cubicBezTo>
                    <a:pt x="0" y="13577"/>
                    <a:pt x="152" y="13975"/>
                    <a:pt x="550" y="14127"/>
                  </a:cubicBezTo>
                  <a:lnTo>
                    <a:pt x="31363" y="26376"/>
                  </a:lnTo>
                  <a:cubicBezTo>
                    <a:pt x="31439" y="26452"/>
                    <a:pt x="31514" y="26452"/>
                    <a:pt x="31609" y="26452"/>
                  </a:cubicBezTo>
                  <a:cubicBezTo>
                    <a:pt x="31685" y="26452"/>
                    <a:pt x="31761" y="26452"/>
                    <a:pt x="31837" y="26376"/>
                  </a:cubicBezTo>
                  <a:lnTo>
                    <a:pt x="61701" y="15246"/>
                  </a:lnTo>
                  <a:cubicBezTo>
                    <a:pt x="61777" y="15170"/>
                    <a:pt x="61948" y="15075"/>
                    <a:pt x="62024" y="14923"/>
                  </a:cubicBezTo>
                  <a:cubicBezTo>
                    <a:pt x="63920" y="12155"/>
                    <a:pt x="62972" y="9785"/>
                    <a:pt x="62175" y="9007"/>
                  </a:cubicBezTo>
                  <a:cubicBezTo>
                    <a:pt x="62175" y="8912"/>
                    <a:pt x="62099" y="8837"/>
                    <a:pt x="62024" y="8837"/>
                  </a:cubicBezTo>
                  <a:lnTo>
                    <a:pt x="62099" y="8761"/>
                  </a:lnTo>
                  <a:lnTo>
                    <a:pt x="266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0"/>
            <p:cNvSpPr/>
            <p:nvPr/>
          </p:nvSpPr>
          <p:spPr>
            <a:xfrm>
              <a:off x="1212275" y="2645435"/>
              <a:ext cx="1404755" cy="471834"/>
            </a:xfrm>
            <a:custGeom>
              <a:avLst/>
              <a:gdLst/>
              <a:ahLst/>
              <a:cxnLst/>
              <a:rect l="l" t="t" r="r" b="b"/>
              <a:pathLst>
                <a:path w="64698" h="21731" extrusionOk="0">
                  <a:moveTo>
                    <a:pt x="23930" y="1"/>
                  </a:moveTo>
                  <a:lnTo>
                    <a:pt x="854" y="7282"/>
                  </a:lnTo>
                  <a:cubicBezTo>
                    <a:pt x="854" y="7282"/>
                    <a:pt x="949" y="7282"/>
                    <a:pt x="1176" y="7358"/>
                  </a:cubicBezTo>
                  <a:cubicBezTo>
                    <a:pt x="1024" y="7434"/>
                    <a:pt x="854" y="7680"/>
                    <a:pt x="854" y="7832"/>
                  </a:cubicBezTo>
                  <a:cubicBezTo>
                    <a:pt x="778" y="8230"/>
                    <a:pt x="1100" y="8628"/>
                    <a:pt x="1498" y="8628"/>
                  </a:cubicBezTo>
                  <a:lnTo>
                    <a:pt x="47158" y="12724"/>
                  </a:lnTo>
                  <a:cubicBezTo>
                    <a:pt x="47708" y="13843"/>
                    <a:pt x="49604" y="17787"/>
                    <a:pt x="47006" y="20384"/>
                  </a:cubicBezTo>
                  <a:lnTo>
                    <a:pt x="778" y="16592"/>
                  </a:lnTo>
                  <a:cubicBezTo>
                    <a:pt x="380" y="16592"/>
                    <a:pt x="1" y="16839"/>
                    <a:pt x="1" y="17237"/>
                  </a:cubicBezTo>
                  <a:cubicBezTo>
                    <a:pt x="1" y="17635"/>
                    <a:pt x="228" y="17938"/>
                    <a:pt x="626" y="17938"/>
                  </a:cubicBezTo>
                  <a:lnTo>
                    <a:pt x="47158" y="21731"/>
                  </a:lnTo>
                  <a:lnTo>
                    <a:pt x="47234" y="21731"/>
                  </a:lnTo>
                  <a:cubicBezTo>
                    <a:pt x="47404" y="21731"/>
                    <a:pt x="47556" y="21655"/>
                    <a:pt x="47708" y="21579"/>
                  </a:cubicBezTo>
                  <a:lnTo>
                    <a:pt x="47784" y="21503"/>
                  </a:lnTo>
                  <a:cubicBezTo>
                    <a:pt x="50002" y="20631"/>
                    <a:pt x="61303" y="12174"/>
                    <a:pt x="61303" y="12174"/>
                  </a:cubicBezTo>
                  <a:cubicBezTo>
                    <a:pt x="64697" y="8534"/>
                    <a:pt x="61777" y="2845"/>
                    <a:pt x="61777" y="2845"/>
                  </a:cubicBezTo>
                  <a:lnTo>
                    <a:pt x="23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0"/>
            <p:cNvSpPr/>
            <p:nvPr/>
          </p:nvSpPr>
          <p:spPr>
            <a:xfrm>
              <a:off x="1229146" y="2832781"/>
              <a:ext cx="1060156" cy="253624"/>
            </a:xfrm>
            <a:custGeom>
              <a:avLst/>
              <a:gdLst/>
              <a:ahLst/>
              <a:cxnLst/>
              <a:rect l="l" t="t" r="r" b="b"/>
              <a:pathLst>
                <a:path w="48827" h="11681" extrusionOk="0">
                  <a:moveTo>
                    <a:pt x="721" y="0"/>
                  </a:moveTo>
                  <a:lnTo>
                    <a:pt x="1" y="7888"/>
                  </a:lnTo>
                  <a:lnTo>
                    <a:pt x="46229" y="11681"/>
                  </a:lnTo>
                  <a:cubicBezTo>
                    <a:pt x="48827" y="9083"/>
                    <a:pt x="46931" y="5215"/>
                    <a:pt x="46381" y="4096"/>
                  </a:cubicBezTo>
                  <a:lnTo>
                    <a:pt x="7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0"/>
            <p:cNvSpPr/>
            <p:nvPr/>
          </p:nvSpPr>
          <p:spPr>
            <a:xfrm>
              <a:off x="1647869" y="2628564"/>
              <a:ext cx="936656" cy="236753"/>
            </a:xfrm>
            <a:custGeom>
              <a:avLst/>
              <a:gdLst/>
              <a:ahLst/>
              <a:cxnLst/>
              <a:rect l="l" t="t" r="r" b="b"/>
              <a:pathLst>
                <a:path w="43139" h="10904" extrusionOk="0">
                  <a:moveTo>
                    <a:pt x="42892" y="0"/>
                  </a:moveTo>
                  <a:lnTo>
                    <a:pt x="2049" y="3148"/>
                  </a:lnTo>
                  <a:cubicBezTo>
                    <a:pt x="1" y="6940"/>
                    <a:pt x="1973" y="10031"/>
                    <a:pt x="2693" y="10903"/>
                  </a:cubicBezTo>
                  <a:lnTo>
                    <a:pt x="43138" y="7585"/>
                  </a:lnTo>
                  <a:lnTo>
                    <a:pt x="428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0"/>
            <p:cNvSpPr/>
            <p:nvPr/>
          </p:nvSpPr>
          <p:spPr>
            <a:xfrm>
              <a:off x="1187977" y="2477458"/>
              <a:ext cx="1413809" cy="418726"/>
            </a:xfrm>
            <a:custGeom>
              <a:avLst/>
              <a:gdLst/>
              <a:ahLst/>
              <a:cxnLst/>
              <a:rect l="l" t="t" r="r" b="b"/>
              <a:pathLst>
                <a:path w="65115" h="19285" extrusionOk="0">
                  <a:moveTo>
                    <a:pt x="35800" y="1"/>
                  </a:moveTo>
                  <a:lnTo>
                    <a:pt x="3641" y="2921"/>
                  </a:lnTo>
                  <a:cubicBezTo>
                    <a:pt x="3641" y="2921"/>
                    <a:pt x="1" y="8533"/>
                    <a:pt x="4438" y="13122"/>
                  </a:cubicBezTo>
                  <a:lnTo>
                    <a:pt x="23229" y="19209"/>
                  </a:lnTo>
                  <a:cubicBezTo>
                    <a:pt x="23305" y="19209"/>
                    <a:pt x="23399" y="19209"/>
                    <a:pt x="23475" y="19284"/>
                  </a:cubicBezTo>
                  <a:lnTo>
                    <a:pt x="23627" y="19284"/>
                  </a:lnTo>
                  <a:lnTo>
                    <a:pt x="64394" y="15966"/>
                  </a:lnTo>
                  <a:cubicBezTo>
                    <a:pt x="64792" y="15966"/>
                    <a:pt x="65115" y="15568"/>
                    <a:pt x="65020" y="15246"/>
                  </a:cubicBezTo>
                  <a:cubicBezTo>
                    <a:pt x="65020" y="14847"/>
                    <a:pt x="64716" y="14544"/>
                    <a:pt x="64318" y="14544"/>
                  </a:cubicBezTo>
                  <a:lnTo>
                    <a:pt x="23873" y="17862"/>
                  </a:lnTo>
                  <a:cubicBezTo>
                    <a:pt x="23153" y="16990"/>
                    <a:pt x="21181" y="13899"/>
                    <a:pt x="23229" y="10107"/>
                  </a:cubicBezTo>
                  <a:lnTo>
                    <a:pt x="64072" y="6959"/>
                  </a:lnTo>
                  <a:lnTo>
                    <a:pt x="64167" y="6959"/>
                  </a:lnTo>
                  <a:cubicBezTo>
                    <a:pt x="64546" y="6884"/>
                    <a:pt x="64792" y="6561"/>
                    <a:pt x="64792" y="6163"/>
                  </a:cubicBezTo>
                  <a:cubicBezTo>
                    <a:pt x="64792" y="5765"/>
                    <a:pt x="64394" y="5537"/>
                    <a:pt x="63996" y="5537"/>
                  </a:cubicBezTo>
                  <a:lnTo>
                    <a:pt x="63920" y="5537"/>
                  </a:lnTo>
                  <a:lnTo>
                    <a:pt x="35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0"/>
            <p:cNvSpPr/>
            <p:nvPr/>
          </p:nvSpPr>
          <p:spPr>
            <a:xfrm>
              <a:off x="1299563" y="2405413"/>
              <a:ext cx="1247057" cy="327728"/>
            </a:xfrm>
            <a:custGeom>
              <a:avLst/>
              <a:gdLst/>
              <a:ahLst/>
              <a:cxnLst/>
              <a:rect l="l" t="t" r="r" b="b"/>
              <a:pathLst>
                <a:path w="57435" h="15094" extrusionOk="0">
                  <a:moveTo>
                    <a:pt x="247" y="0"/>
                  </a:moveTo>
                  <a:lnTo>
                    <a:pt x="0" y="4191"/>
                  </a:lnTo>
                  <a:cubicBezTo>
                    <a:pt x="76" y="4191"/>
                    <a:pt x="152" y="4267"/>
                    <a:pt x="152" y="4267"/>
                  </a:cubicBezTo>
                  <a:lnTo>
                    <a:pt x="28443" y="15094"/>
                  </a:lnTo>
                  <a:lnTo>
                    <a:pt x="56335" y="7585"/>
                  </a:lnTo>
                  <a:cubicBezTo>
                    <a:pt x="57435" y="6011"/>
                    <a:pt x="57131" y="4741"/>
                    <a:pt x="56809" y="4191"/>
                  </a:cubicBezTo>
                  <a:lnTo>
                    <a:pt x="56809" y="4191"/>
                  </a:lnTo>
                  <a:lnTo>
                    <a:pt x="28917" y="11150"/>
                  </a:lnTo>
                  <a:cubicBezTo>
                    <a:pt x="28765" y="11150"/>
                    <a:pt x="28594" y="11150"/>
                    <a:pt x="28443" y="11055"/>
                  </a:cubicBezTo>
                  <a:lnTo>
                    <a:pt x="2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0"/>
            <p:cNvSpPr/>
            <p:nvPr/>
          </p:nvSpPr>
          <p:spPr>
            <a:xfrm>
              <a:off x="1280629" y="2336645"/>
              <a:ext cx="1303879" cy="427367"/>
            </a:xfrm>
            <a:custGeom>
              <a:avLst/>
              <a:gdLst/>
              <a:ahLst/>
              <a:cxnLst/>
              <a:rect l="l" t="t" r="r" b="b"/>
              <a:pathLst>
                <a:path w="60052" h="19683" extrusionOk="0">
                  <a:moveTo>
                    <a:pt x="25674" y="1"/>
                  </a:moveTo>
                  <a:lnTo>
                    <a:pt x="1422" y="1745"/>
                  </a:lnTo>
                  <a:lnTo>
                    <a:pt x="1346" y="1745"/>
                  </a:lnTo>
                  <a:cubicBezTo>
                    <a:pt x="1276" y="1712"/>
                    <a:pt x="1203" y="1697"/>
                    <a:pt x="1130" y="1697"/>
                  </a:cubicBezTo>
                  <a:cubicBezTo>
                    <a:pt x="869" y="1697"/>
                    <a:pt x="608" y="1891"/>
                    <a:pt x="474" y="2143"/>
                  </a:cubicBezTo>
                  <a:cubicBezTo>
                    <a:pt x="322" y="2542"/>
                    <a:pt x="474" y="2940"/>
                    <a:pt x="872" y="3091"/>
                  </a:cubicBezTo>
                  <a:lnTo>
                    <a:pt x="1119" y="3167"/>
                  </a:lnTo>
                  <a:lnTo>
                    <a:pt x="29315" y="14222"/>
                  </a:lnTo>
                  <a:cubicBezTo>
                    <a:pt x="29466" y="14317"/>
                    <a:pt x="29637" y="14317"/>
                    <a:pt x="29789" y="14317"/>
                  </a:cubicBezTo>
                  <a:lnTo>
                    <a:pt x="57681" y="7358"/>
                  </a:lnTo>
                  <a:lnTo>
                    <a:pt x="57681" y="7358"/>
                  </a:lnTo>
                  <a:cubicBezTo>
                    <a:pt x="58003" y="7908"/>
                    <a:pt x="58307" y="9178"/>
                    <a:pt x="57207" y="10752"/>
                  </a:cubicBezTo>
                  <a:lnTo>
                    <a:pt x="29315" y="18261"/>
                  </a:lnTo>
                  <a:lnTo>
                    <a:pt x="1024" y="7434"/>
                  </a:lnTo>
                  <a:cubicBezTo>
                    <a:pt x="1024" y="7434"/>
                    <a:pt x="948" y="7358"/>
                    <a:pt x="872" y="7358"/>
                  </a:cubicBezTo>
                  <a:cubicBezTo>
                    <a:pt x="550" y="7358"/>
                    <a:pt x="247" y="7509"/>
                    <a:pt x="171" y="7832"/>
                  </a:cubicBezTo>
                  <a:cubicBezTo>
                    <a:pt x="0" y="8230"/>
                    <a:pt x="247" y="8628"/>
                    <a:pt x="550" y="8704"/>
                  </a:cubicBezTo>
                  <a:lnTo>
                    <a:pt x="28992" y="19683"/>
                  </a:lnTo>
                  <a:lnTo>
                    <a:pt x="29466" y="19683"/>
                  </a:lnTo>
                  <a:lnTo>
                    <a:pt x="57757" y="12022"/>
                  </a:lnTo>
                  <a:cubicBezTo>
                    <a:pt x="57909" y="12022"/>
                    <a:pt x="58079" y="11946"/>
                    <a:pt x="58155" y="11776"/>
                  </a:cubicBezTo>
                  <a:cubicBezTo>
                    <a:pt x="60051" y="9254"/>
                    <a:pt x="59255" y="6960"/>
                    <a:pt x="58553" y="6087"/>
                  </a:cubicBezTo>
                  <a:cubicBezTo>
                    <a:pt x="58553" y="6087"/>
                    <a:pt x="58477" y="6012"/>
                    <a:pt x="58383" y="6012"/>
                  </a:cubicBezTo>
                  <a:lnTo>
                    <a:pt x="58383" y="5936"/>
                  </a:lnTo>
                  <a:cubicBezTo>
                    <a:pt x="58231" y="5860"/>
                    <a:pt x="58079" y="5860"/>
                    <a:pt x="57909" y="5860"/>
                  </a:cubicBezTo>
                  <a:lnTo>
                    <a:pt x="256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0"/>
            <p:cNvSpPr/>
            <p:nvPr/>
          </p:nvSpPr>
          <p:spPr>
            <a:xfrm>
              <a:off x="1800624" y="2202846"/>
              <a:ext cx="747670" cy="314136"/>
            </a:xfrm>
            <a:custGeom>
              <a:avLst/>
              <a:gdLst/>
              <a:ahLst/>
              <a:cxnLst/>
              <a:rect l="l" t="t" r="r" b="b"/>
              <a:pathLst>
                <a:path w="34435" h="14468" extrusionOk="0">
                  <a:moveTo>
                    <a:pt x="34055" y="0"/>
                  </a:moveTo>
                  <a:lnTo>
                    <a:pt x="3072" y="5385"/>
                  </a:lnTo>
                  <a:cubicBezTo>
                    <a:pt x="1" y="9652"/>
                    <a:pt x="2200" y="13444"/>
                    <a:pt x="2921" y="14468"/>
                  </a:cubicBezTo>
                  <a:lnTo>
                    <a:pt x="34359" y="8855"/>
                  </a:lnTo>
                  <a:lnTo>
                    <a:pt x="34435" y="8855"/>
                  </a:lnTo>
                  <a:lnTo>
                    <a:pt x="340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0"/>
            <p:cNvSpPr/>
            <p:nvPr/>
          </p:nvSpPr>
          <p:spPr>
            <a:xfrm>
              <a:off x="1263736" y="2022927"/>
              <a:ext cx="1301838" cy="528222"/>
            </a:xfrm>
            <a:custGeom>
              <a:avLst/>
              <a:gdLst/>
              <a:ahLst/>
              <a:cxnLst/>
              <a:rect l="l" t="t" r="r" b="b"/>
              <a:pathLst>
                <a:path w="59958" h="24328" extrusionOk="0">
                  <a:moveTo>
                    <a:pt x="30718" y="0"/>
                  </a:moveTo>
                  <a:lnTo>
                    <a:pt x="4893" y="3868"/>
                  </a:lnTo>
                  <a:cubicBezTo>
                    <a:pt x="4893" y="3868"/>
                    <a:pt x="1" y="9955"/>
                    <a:pt x="4893" y="15567"/>
                  </a:cubicBezTo>
                  <a:lnTo>
                    <a:pt x="27097" y="24328"/>
                  </a:lnTo>
                  <a:lnTo>
                    <a:pt x="27173" y="24328"/>
                  </a:lnTo>
                  <a:lnTo>
                    <a:pt x="27248" y="24252"/>
                  </a:lnTo>
                  <a:lnTo>
                    <a:pt x="59331" y="18488"/>
                  </a:lnTo>
                  <a:cubicBezTo>
                    <a:pt x="59729" y="18488"/>
                    <a:pt x="59957" y="18089"/>
                    <a:pt x="59881" y="17691"/>
                  </a:cubicBezTo>
                  <a:cubicBezTo>
                    <a:pt x="59805" y="17388"/>
                    <a:pt x="59483" y="17141"/>
                    <a:pt x="59161" y="17141"/>
                  </a:cubicBezTo>
                  <a:lnTo>
                    <a:pt x="59085" y="17141"/>
                  </a:lnTo>
                  <a:lnTo>
                    <a:pt x="27647" y="22754"/>
                  </a:lnTo>
                  <a:cubicBezTo>
                    <a:pt x="26926" y="21730"/>
                    <a:pt x="24727" y="17938"/>
                    <a:pt x="27798" y="13671"/>
                  </a:cubicBezTo>
                  <a:lnTo>
                    <a:pt x="58781" y="8286"/>
                  </a:lnTo>
                  <a:lnTo>
                    <a:pt x="58857" y="8286"/>
                  </a:lnTo>
                  <a:cubicBezTo>
                    <a:pt x="59255" y="8210"/>
                    <a:pt x="59483" y="7812"/>
                    <a:pt x="59407" y="7433"/>
                  </a:cubicBezTo>
                  <a:cubicBezTo>
                    <a:pt x="59339" y="7143"/>
                    <a:pt x="59071" y="6853"/>
                    <a:pt x="58728" y="6853"/>
                  </a:cubicBezTo>
                  <a:cubicBezTo>
                    <a:pt x="58690" y="6853"/>
                    <a:pt x="58651" y="6857"/>
                    <a:pt x="58611" y="6864"/>
                  </a:cubicBezTo>
                  <a:lnTo>
                    <a:pt x="58459" y="6959"/>
                  </a:lnTo>
                  <a:lnTo>
                    <a:pt x="30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0"/>
            <p:cNvSpPr/>
            <p:nvPr/>
          </p:nvSpPr>
          <p:spPr>
            <a:xfrm>
              <a:off x="1526013" y="2077667"/>
              <a:ext cx="734078" cy="140827"/>
            </a:xfrm>
            <a:custGeom>
              <a:avLst/>
              <a:gdLst/>
              <a:ahLst/>
              <a:cxnLst/>
              <a:rect l="l" t="t" r="r" b="b"/>
              <a:pathLst>
                <a:path w="33809" h="6486" extrusionOk="0">
                  <a:moveTo>
                    <a:pt x="28917" y="1"/>
                  </a:moveTo>
                  <a:cubicBezTo>
                    <a:pt x="28689" y="77"/>
                    <a:pt x="28442" y="77"/>
                    <a:pt x="28291" y="172"/>
                  </a:cubicBezTo>
                  <a:cubicBezTo>
                    <a:pt x="27267" y="399"/>
                    <a:pt x="26224" y="722"/>
                    <a:pt x="25124" y="949"/>
                  </a:cubicBezTo>
                  <a:cubicBezTo>
                    <a:pt x="22906" y="1499"/>
                    <a:pt x="20630" y="1499"/>
                    <a:pt x="18336" y="1594"/>
                  </a:cubicBezTo>
                  <a:cubicBezTo>
                    <a:pt x="17312" y="1594"/>
                    <a:pt x="16364" y="1670"/>
                    <a:pt x="15321" y="1670"/>
                  </a:cubicBezTo>
                  <a:cubicBezTo>
                    <a:pt x="13197" y="1670"/>
                    <a:pt x="11150" y="1499"/>
                    <a:pt x="9007" y="1196"/>
                  </a:cubicBezTo>
                  <a:cubicBezTo>
                    <a:pt x="8685" y="1120"/>
                    <a:pt x="8381" y="1025"/>
                    <a:pt x="8059" y="1025"/>
                  </a:cubicBezTo>
                  <a:cubicBezTo>
                    <a:pt x="7661" y="1120"/>
                    <a:pt x="7262" y="1196"/>
                    <a:pt x="6883" y="1196"/>
                  </a:cubicBezTo>
                  <a:cubicBezTo>
                    <a:pt x="6239" y="1271"/>
                    <a:pt x="5613" y="1347"/>
                    <a:pt x="4987" y="1347"/>
                  </a:cubicBezTo>
                  <a:cubicBezTo>
                    <a:pt x="3868" y="1347"/>
                    <a:pt x="2693" y="1196"/>
                    <a:pt x="1745" y="646"/>
                  </a:cubicBezTo>
                  <a:cubicBezTo>
                    <a:pt x="1422" y="475"/>
                    <a:pt x="1195" y="323"/>
                    <a:pt x="872" y="172"/>
                  </a:cubicBezTo>
                  <a:cubicBezTo>
                    <a:pt x="323" y="646"/>
                    <a:pt x="0" y="1120"/>
                    <a:pt x="0" y="1670"/>
                  </a:cubicBezTo>
                  <a:cubicBezTo>
                    <a:pt x="0" y="4343"/>
                    <a:pt x="7585" y="6486"/>
                    <a:pt x="16914" y="6486"/>
                  </a:cubicBezTo>
                  <a:cubicBezTo>
                    <a:pt x="26224" y="6486"/>
                    <a:pt x="33809" y="4343"/>
                    <a:pt x="33809" y="1670"/>
                  </a:cubicBezTo>
                  <a:cubicBezTo>
                    <a:pt x="33809" y="1499"/>
                    <a:pt x="33733" y="1423"/>
                    <a:pt x="33733" y="1347"/>
                  </a:cubicBezTo>
                  <a:cubicBezTo>
                    <a:pt x="33259" y="1271"/>
                    <a:pt x="32861" y="1120"/>
                    <a:pt x="32481" y="949"/>
                  </a:cubicBezTo>
                  <a:cubicBezTo>
                    <a:pt x="32386" y="949"/>
                    <a:pt x="32311" y="873"/>
                    <a:pt x="32311" y="873"/>
                  </a:cubicBezTo>
                  <a:lnTo>
                    <a:pt x="289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0"/>
            <p:cNvSpPr/>
            <p:nvPr/>
          </p:nvSpPr>
          <p:spPr>
            <a:xfrm>
              <a:off x="1543297" y="2053803"/>
              <a:ext cx="706503" cy="135464"/>
            </a:xfrm>
            <a:custGeom>
              <a:avLst/>
              <a:gdLst/>
              <a:ahLst/>
              <a:cxnLst/>
              <a:rect l="l" t="t" r="r" b="b"/>
              <a:pathLst>
                <a:path w="32539" h="6239" extrusionOk="0">
                  <a:moveTo>
                    <a:pt x="228" y="0"/>
                  </a:moveTo>
                  <a:cubicBezTo>
                    <a:pt x="1" y="872"/>
                    <a:pt x="228" y="1821"/>
                    <a:pt x="228" y="2370"/>
                  </a:cubicBezTo>
                  <a:cubicBezTo>
                    <a:pt x="228" y="4494"/>
                    <a:pt x="7415" y="6239"/>
                    <a:pt x="16345" y="6239"/>
                  </a:cubicBezTo>
                  <a:cubicBezTo>
                    <a:pt x="25200" y="6239"/>
                    <a:pt x="32387" y="4494"/>
                    <a:pt x="32387" y="2370"/>
                  </a:cubicBezTo>
                  <a:cubicBezTo>
                    <a:pt x="32387" y="1896"/>
                    <a:pt x="32539" y="1024"/>
                    <a:pt x="32387" y="323"/>
                  </a:cubicBezTo>
                  <a:cubicBezTo>
                    <a:pt x="31989" y="2295"/>
                    <a:pt x="24954" y="3944"/>
                    <a:pt x="16345" y="3944"/>
                  </a:cubicBezTo>
                  <a:cubicBezTo>
                    <a:pt x="7415" y="3944"/>
                    <a:pt x="228" y="2219"/>
                    <a:pt x="228" y="76"/>
                  </a:cubicBezTo>
                  <a:lnTo>
                    <a:pt x="2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0"/>
            <p:cNvSpPr/>
            <p:nvPr/>
          </p:nvSpPr>
          <p:spPr>
            <a:xfrm>
              <a:off x="1548248" y="1851237"/>
              <a:ext cx="698252" cy="288212"/>
            </a:xfrm>
            <a:custGeom>
              <a:avLst/>
              <a:gdLst/>
              <a:ahLst/>
              <a:cxnLst/>
              <a:rect l="l" t="t" r="r" b="b"/>
              <a:pathLst>
                <a:path w="32159" h="13274" extrusionOk="0">
                  <a:moveTo>
                    <a:pt x="16838" y="0"/>
                  </a:moveTo>
                  <a:lnTo>
                    <a:pt x="16838" y="0"/>
                  </a:lnTo>
                  <a:cubicBezTo>
                    <a:pt x="16914" y="171"/>
                    <a:pt x="16914" y="322"/>
                    <a:pt x="16914" y="474"/>
                  </a:cubicBezTo>
                  <a:lnTo>
                    <a:pt x="16914" y="645"/>
                  </a:lnTo>
                  <a:cubicBezTo>
                    <a:pt x="16914" y="797"/>
                    <a:pt x="16914" y="872"/>
                    <a:pt x="16838" y="1024"/>
                  </a:cubicBezTo>
                  <a:lnTo>
                    <a:pt x="17786" y="1024"/>
                  </a:lnTo>
                  <a:lnTo>
                    <a:pt x="17786" y="2294"/>
                  </a:lnTo>
                  <a:lnTo>
                    <a:pt x="13671" y="2294"/>
                  </a:lnTo>
                  <a:lnTo>
                    <a:pt x="13671" y="1024"/>
                  </a:lnTo>
                  <a:lnTo>
                    <a:pt x="14771" y="1024"/>
                  </a:lnTo>
                  <a:cubicBezTo>
                    <a:pt x="14695" y="872"/>
                    <a:pt x="14695" y="797"/>
                    <a:pt x="14695" y="645"/>
                  </a:cubicBezTo>
                  <a:lnTo>
                    <a:pt x="14695" y="474"/>
                  </a:lnTo>
                  <a:cubicBezTo>
                    <a:pt x="14695" y="322"/>
                    <a:pt x="14695" y="171"/>
                    <a:pt x="14771" y="0"/>
                  </a:cubicBezTo>
                  <a:lnTo>
                    <a:pt x="14771" y="0"/>
                  </a:lnTo>
                  <a:cubicBezTo>
                    <a:pt x="6637" y="721"/>
                    <a:pt x="171" y="7281"/>
                    <a:pt x="0" y="9329"/>
                  </a:cubicBezTo>
                  <a:lnTo>
                    <a:pt x="0" y="9405"/>
                  </a:lnTo>
                  <a:cubicBezTo>
                    <a:pt x="0" y="11548"/>
                    <a:pt x="7187" y="13273"/>
                    <a:pt x="16117" y="13273"/>
                  </a:cubicBezTo>
                  <a:cubicBezTo>
                    <a:pt x="24726" y="13273"/>
                    <a:pt x="31761" y="11624"/>
                    <a:pt x="32159" y="9652"/>
                  </a:cubicBezTo>
                  <a:lnTo>
                    <a:pt x="32159" y="9405"/>
                  </a:lnTo>
                  <a:cubicBezTo>
                    <a:pt x="32159" y="7357"/>
                    <a:pt x="25371" y="398"/>
                    <a:pt x="16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0"/>
            <p:cNvSpPr/>
            <p:nvPr/>
          </p:nvSpPr>
          <p:spPr>
            <a:xfrm>
              <a:off x="1845093" y="1873472"/>
              <a:ext cx="89369" cy="27597"/>
            </a:xfrm>
            <a:custGeom>
              <a:avLst/>
              <a:gdLst/>
              <a:ahLst/>
              <a:cxnLst/>
              <a:rect l="l" t="t" r="r" b="b"/>
              <a:pathLst>
                <a:path w="4116" h="1271" extrusionOk="0">
                  <a:moveTo>
                    <a:pt x="0" y="0"/>
                  </a:moveTo>
                  <a:lnTo>
                    <a:pt x="0" y="1270"/>
                  </a:lnTo>
                  <a:lnTo>
                    <a:pt x="4115" y="1270"/>
                  </a:lnTo>
                  <a:lnTo>
                    <a:pt x="4115" y="0"/>
                  </a:lnTo>
                  <a:lnTo>
                    <a:pt x="3167" y="0"/>
                  </a:lnTo>
                  <a:cubicBezTo>
                    <a:pt x="2996" y="398"/>
                    <a:pt x="2617" y="721"/>
                    <a:pt x="2143" y="721"/>
                  </a:cubicBezTo>
                  <a:cubicBezTo>
                    <a:pt x="1669" y="721"/>
                    <a:pt x="1271" y="398"/>
                    <a:pt x="1100" y="0"/>
                  </a:cubicBezTo>
                  <a:close/>
                </a:path>
              </a:pathLst>
            </a:custGeom>
            <a:solidFill>
              <a:srgbClr val="51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0"/>
            <p:cNvSpPr/>
            <p:nvPr/>
          </p:nvSpPr>
          <p:spPr>
            <a:xfrm>
              <a:off x="1659812" y="657225"/>
              <a:ext cx="741091" cy="1231837"/>
            </a:xfrm>
            <a:custGeom>
              <a:avLst/>
              <a:gdLst/>
              <a:ahLst/>
              <a:cxnLst/>
              <a:rect l="l" t="t" r="r" b="b"/>
              <a:pathLst>
                <a:path w="34132" h="56734" extrusionOk="0">
                  <a:moveTo>
                    <a:pt x="22755" y="1"/>
                  </a:moveTo>
                  <a:cubicBezTo>
                    <a:pt x="22356" y="1"/>
                    <a:pt x="21958" y="247"/>
                    <a:pt x="21731" y="646"/>
                  </a:cubicBezTo>
                  <a:cubicBezTo>
                    <a:pt x="21484" y="247"/>
                    <a:pt x="21105" y="77"/>
                    <a:pt x="20707" y="77"/>
                  </a:cubicBezTo>
                  <a:cubicBezTo>
                    <a:pt x="20536" y="172"/>
                    <a:pt x="20460" y="172"/>
                    <a:pt x="20308" y="172"/>
                  </a:cubicBezTo>
                  <a:cubicBezTo>
                    <a:pt x="19910" y="247"/>
                    <a:pt x="19588" y="475"/>
                    <a:pt x="19436" y="873"/>
                  </a:cubicBezTo>
                  <a:cubicBezTo>
                    <a:pt x="19189" y="626"/>
                    <a:pt x="18908" y="524"/>
                    <a:pt x="18611" y="524"/>
                  </a:cubicBezTo>
                  <a:cubicBezTo>
                    <a:pt x="18521" y="524"/>
                    <a:pt x="18429" y="533"/>
                    <a:pt x="18336" y="551"/>
                  </a:cubicBezTo>
                  <a:cubicBezTo>
                    <a:pt x="18166" y="551"/>
                    <a:pt x="18090" y="646"/>
                    <a:pt x="17938" y="646"/>
                  </a:cubicBezTo>
                  <a:cubicBezTo>
                    <a:pt x="17540" y="721"/>
                    <a:pt x="17218" y="1120"/>
                    <a:pt x="17142" y="1499"/>
                  </a:cubicBezTo>
                  <a:cubicBezTo>
                    <a:pt x="16940" y="1297"/>
                    <a:pt x="16695" y="1195"/>
                    <a:pt x="16437" y="1195"/>
                  </a:cubicBezTo>
                  <a:cubicBezTo>
                    <a:pt x="16308" y="1195"/>
                    <a:pt x="16175" y="1221"/>
                    <a:pt x="16042" y="1271"/>
                  </a:cubicBezTo>
                  <a:cubicBezTo>
                    <a:pt x="15890" y="1271"/>
                    <a:pt x="15796" y="1347"/>
                    <a:pt x="15644" y="1347"/>
                  </a:cubicBezTo>
                  <a:cubicBezTo>
                    <a:pt x="15246" y="1499"/>
                    <a:pt x="15018" y="1897"/>
                    <a:pt x="15018" y="2295"/>
                  </a:cubicBezTo>
                  <a:cubicBezTo>
                    <a:pt x="14799" y="2170"/>
                    <a:pt x="14580" y="2114"/>
                    <a:pt x="14361" y="2114"/>
                  </a:cubicBezTo>
                  <a:cubicBezTo>
                    <a:pt x="14182" y="2114"/>
                    <a:pt x="14003" y="2151"/>
                    <a:pt x="13824" y="2219"/>
                  </a:cubicBezTo>
                  <a:cubicBezTo>
                    <a:pt x="13748" y="2295"/>
                    <a:pt x="13596" y="2295"/>
                    <a:pt x="13520" y="2371"/>
                  </a:cubicBezTo>
                  <a:cubicBezTo>
                    <a:pt x="13122" y="2542"/>
                    <a:pt x="12876" y="2921"/>
                    <a:pt x="12876" y="3395"/>
                  </a:cubicBezTo>
                  <a:cubicBezTo>
                    <a:pt x="12724" y="3281"/>
                    <a:pt x="12530" y="3224"/>
                    <a:pt x="12333" y="3224"/>
                  </a:cubicBezTo>
                  <a:cubicBezTo>
                    <a:pt x="12136" y="3224"/>
                    <a:pt x="11937" y="3281"/>
                    <a:pt x="11776" y="3395"/>
                  </a:cubicBezTo>
                  <a:cubicBezTo>
                    <a:pt x="11624" y="3490"/>
                    <a:pt x="11529" y="3490"/>
                    <a:pt x="11453" y="3566"/>
                  </a:cubicBezTo>
                  <a:cubicBezTo>
                    <a:pt x="11055" y="3793"/>
                    <a:pt x="10904" y="4191"/>
                    <a:pt x="10904" y="4590"/>
                  </a:cubicBezTo>
                  <a:cubicBezTo>
                    <a:pt x="10789" y="4536"/>
                    <a:pt x="10656" y="4511"/>
                    <a:pt x="10518" y="4511"/>
                  </a:cubicBezTo>
                  <a:cubicBezTo>
                    <a:pt x="10267" y="4511"/>
                    <a:pt x="10000" y="4594"/>
                    <a:pt x="9804" y="4741"/>
                  </a:cubicBezTo>
                  <a:cubicBezTo>
                    <a:pt x="9728" y="4817"/>
                    <a:pt x="9633" y="4912"/>
                    <a:pt x="9481" y="4988"/>
                  </a:cubicBezTo>
                  <a:cubicBezTo>
                    <a:pt x="9159" y="5215"/>
                    <a:pt x="9007" y="5613"/>
                    <a:pt x="9083" y="6012"/>
                  </a:cubicBezTo>
                  <a:cubicBezTo>
                    <a:pt x="8951" y="5986"/>
                    <a:pt x="8820" y="5970"/>
                    <a:pt x="8693" y="5970"/>
                  </a:cubicBezTo>
                  <a:cubicBezTo>
                    <a:pt x="8439" y="5970"/>
                    <a:pt x="8198" y="6037"/>
                    <a:pt x="7984" y="6239"/>
                  </a:cubicBezTo>
                  <a:cubicBezTo>
                    <a:pt x="7908" y="6334"/>
                    <a:pt x="7832" y="6410"/>
                    <a:pt x="7737" y="6486"/>
                  </a:cubicBezTo>
                  <a:cubicBezTo>
                    <a:pt x="7434" y="6808"/>
                    <a:pt x="7263" y="7187"/>
                    <a:pt x="7434" y="7585"/>
                  </a:cubicBezTo>
                  <a:cubicBezTo>
                    <a:pt x="7341" y="7568"/>
                    <a:pt x="7244" y="7558"/>
                    <a:pt x="7146" y="7558"/>
                  </a:cubicBezTo>
                  <a:cubicBezTo>
                    <a:pt x="6823" y="7558"/>
                    <a:pt x="6486" y="7661"/>
                    <a:pt x="6239" y="7908"/>
                  </a:cubicBezTo>
                  <a:cubicBezTo>
                    <a:pt x="6163" y="7984"/>
                    <a:pt x="6087" y="8059"/>
                    <a:pt x="6087" y="8230"/>
                  </a:cubicBezTo>
                  <a:cubicBezTo>
                    <a:pt x="5765" y="8534"/>
                    <a:pt x="5689" y="8932"/>
                    <a:pt x="5841" y="9330"/>
                  </a:cubicBezTo>
                  <a:cubicBezTo>
                    <a:pt x="5776" y="9317"/>
                    <a:pt x="5709" y="9311"/>
                    <a:pt x="5640" y="9311"/>
                  </a:cubicBezTo>
                  <a:cubicBezTo>
                    <a:pt x="5307" y="9311"/>
                    <a:pt x="4946" y="9461"/>
                    <a:pt x="4741" y="9728"/>
                  </a:cubicBezTo>
                  <a:cubicBezTo>
                    <a:pt x="4665" y="9804"/>
                    <a:pt x="4589" y="9956"/>
                    <a:pt x="4514" y="10031"/>
                  </a:cubicBezTo>
                  <a:cubicBezTo>
                    <a:pt x="4267" y="10354"/>
                    <a:pt x="4267" y="10828"/>
                    <a:pt x="4419" y="11150"/>
                  </a:cubicBezTo>
                  <a:cubicBezTo>
                    <a:pt x="4040" y="11150"/>
                    <a:pt x="3641" y="11302"/>
                    <a:pt x="3395" y="11700"/>
                  </a:cubicBezTo>
                  <a:cubicBezTo>
                    <a:pt x="3319" y="11776"/>
                    <a:pt x="3243" y="11852"/>
                    <a:pt x="3243" y="12022"/>
                  </a:cubicBezTo>
                  <a:cubicBezTo>
                    <a:pt x="2997" y="12326"/>
                    <a:pt x="2997" y="12800"/>
                    <a:pt x="3243" y="13122"/>
                  </a:cubicBezTo>
                  <a:cubicBezTo>
                    <a:pt x="2769" y="13198"/>
                    <a:pt x="2447" y="13350"/>
                    <a:pt x="2219" y="13748"/>
                  </a:cubicBezTo>
                  <a:cubicBezTo>
                    <a:pt x="2143" y="13919"/>
                    <a:pt x="2143" y="13994"/>
                    <a:pt x="2049" y="14070"/>
                  </a:cubicBezTo>
                  <a:cubicBezTo>
                    <a:pt x="1897" y="14468"/>
                    <a:pt x="1973" y="14942"/>
                    <a:pt x="2219" y="15246"/>
                  </a:cubicBezTo>
                  <a:cubicBezTo>
                    <a:pt x="1821" y="15341"/>
                    <a:pt x="1423" y="15568"/>
                    <a:pt x="1271" y="15966"/>
                  </a:cubicBezTo>
                  <a:cubicBezTo>
                    <a:pt x="1271" y="16042"/>
                    <a:pt x="1195" y="16194"/>
                    <a:pt x="1195" y="16289"/>
                  </a:cubicBezTo>
                  <a:cubicBezTo>
                    <a:pt x="1025" y="16668"/>
                    <a:pt x="1100" y="17142"/>
                    <a:pt x="1423" y="17464"/>
                  </a:cubicBezTo>
                  <a:cubicBezTo>
                    <a:pt x="1025" y="17540"/>
                    <a:pt x="626" y="17863"/>
                    <a:pt x="551" y="18261"/>
                  </a:cubicBezTo>
                  <a:cubicBezTo>
                    <a:pt x="551" y="18412"/>
                    <a:pt x="475" y="18488"/>
                    <a:pt x="475" y="18564"/>
                  </a:cubicBezTo>
                  <a:cubicBezTo>
                    <a:pt x="399" y="19038"/>
                    <a:pt x="551" y="19436"/>
                    <a:pt x="873" y="19683"/>
                  </a:cubicBezTo>
                  <a:cubicBezTo>
                    <a:pt x="475" y="19835"/>
                    <a:pt x="152" y="20233"/>
                    <a:pt x="152" y="20631"/>
                  </a:cubicBezTo>
                  <a:cubicBezTo>
                    <a:pt x="77" y="20783"/>
                    <a:pt x="77" y="20858"/>
                    <a:pt x="77" y="20934"/>
                  </a:cubicBezTo>
                  <a:cubicBezTo>
                    <a:pt x="77" y="21408"/>
                    <a:pt x="247" y="21807"/>
                    <a:pt x="626" y="22053"/>
                  </a:cubicBezTo>
                  <a:cubicBezTo>
                    <a:pt x="247" y="22205"/>
                    <a:pt x="1" y="22603"/>
                    <a:pt x="1" y="23077"/>
                  </a:cubicBezTo>
                  <a:lnTo>
                    <a:pt x="1" y="23399"/>
                  </a:lnTo>
                  <a:cubicBezTo>
                    <a:pt x="1" y="23873"/>
                    <a:pt x="323" y="24177"/>
                    <a:pt x="626" y="24347"/>
                  </a:cubicBezTo>
                  <a:cubicBezTo>
                    <a:pt x="323" y="24575"/>
                    <a:pt x="77" y="24973"/>
                    <a:pt x="152" y="25447"/>
                  </a:cubicBezTo>
                  <a:lnTo>
                    <a:pt x="152" y="25770"/>
                  </a:lnTo>
                  <a:cubicBezTo>
                    <a:pt x="247" y="26149"/>
                    <a:pt x="551" y="26547"/>
                    <a:pt x="873" y="26718"/>
                  </a:cubicBezTo>
                  <a:cubicBezTo>
                    <a:pt x="551" y="26945"/>
                    <a:pt x="399" y="27343"/>
                    <a:pt x="475" y="27741"/>
                  </a:cubicBezTo>
                  <a:cubicBezTo>
                    <a:pt x="475" y="27893"/>
                    <a:pt x="551" y="27969"/>
                    <a:pt x="551" y="28045"/>
                  </a:cubicBezTo>
                  <a:cubicBezTo>
                    <a:pt x="626" y="28519"/>
                    <a:pt x="949" y="28841"/>
                    <a:pt x="1271" y="28917"/>
                  </a:cubicBezTo>
                  <a:cubicBezTo>
                    <a:pt x="1025" y="29239"/>
                    <a:pt x="873" y="29638"/>
                    <a:pt x="949" y="30036"/>
                  </a:cubicBezTo>
                  <a:cubicBezTo>
                    <a:pt x="1025" y="30188"/>
                    <a:pt x="1025" y="30263"/>
                    <a:pt x="1025" y="30339"/>
                  </a:cubicBezTo>
                  <a:cubicBezTo>
                    <a:pt x="1195" y="30813"/>
                    <a:pt x="1499" y="31060"/>
                    <a:pt x="1897" y="31211"/>
                  </a:cubicBezTo>
                  <a:cubicBezTo>
                    <a:pt x="1575" y="31458"/>
                    <a:pt x="1499" y="31932"/>
                    <a:pt x="1575" y="32311"/>
                  </a:cubicBezTo>
                  <a:lnTo>
                    <a:pt x="1745" y="32634"/>
                  </a:lnTo>
                  <a:cubicBezTo>
                    <a:pt x="1821" y="33032"/>
                    <a:pt x="2219" y="33259"/>
                    <a:pt x="2617" y="33354"/>
                  </a:cubicBezTo>
                  <a:cubicBezTo>
                    <a:pt x="2295" y="33657"/>
                    <a:pt x="2219" y="34132"/>
                    <a:pt x="2371" y="34530"/>
                  </a:cubicBezTo>
                  <a:lnTo>
                    <a:pt x="2523" y="34852"/>
                  </a:lnTo>
                  <a:cubicBezTo>
                    <a:pt x="2693" y="35250"/>
                    <a:pt x="2997" y="35478"/>
                    <a:pt x="3395" y="35554"/>
                  </a:cubicBezTo>
                  <a:cubicBezTo>
                    <a:pt x="3167" y="35876"/>
                    <a:pt x="3091" y="36274"/>
                    <a:pt x="3243" y="36672"/>
                  </a:cubicBezTo>
                  <a:lnTo>
                    <a:pt x="3395" y="36976"/>
                  </a:lnTo>
                  <a:cubicBezTo>
                    <a:pt x="3565" y="37374"/>
                    <a:pt x="3945" y="37620"/>
                    <a:pt x="4343" y="37620"/>
                  </a:cubicBezTo>
                  <a:cubicBezTo>
                    <a:pt x="4115" y="37924"/>
                    <a:pt x="4040" y="38398"/>
                    <a:pt x="4191" y="38720"/>
                  </a:cubicBezTo>
                  <a:lnTo>
                    <a:pt x="4343" y="39043"/>
                  </a:lnTo>
                  <a:cubicBezTo>
                    <a:pt x="4514" y="39422"/>
                    <a:pt x="4893" y="39668"/>
                    <a:pt x="5291" y="39668"/>
                  </a:cubicBezTo>
                  <a:cubicBezTo>
                    <a:pt x="5063" y="39991"/>
                    <a:pt x="4988" y="40465"/>
                    <a:pt x="5215" y="40844"/>
                  </a:cubicBezTo>
                  <a:lnTo>
                    <a:pt x="5291" y="41090"/>
                  </a:lnTo>
                  <a:cubicBezTo>
                    <a:pt x="5537" y="41489"/>
                    <a:pt x="5841" y="41716"/>
                    <a:pt x="6239" y="41716"/>
                  </a:cubicBezTo>
                  <a:cubicBezTo>
                    <a:pt x="6012" y="42038"/>
                    <a:pt x="6012" y="42512"/>
                    <a:pt x="6163" y="42835"/>
                  </a:cubicBezTo>
                  <a:lnTo>
                    <a:pt x="6315" y="43138"/>
                  </a:lnTo>
                  <a:cubicBezTo>
                    <a:pt x="6486" y="43536"/>
                    <a:pt x="6789" y="43783"/>
                    <a:pt x="7187" y="43783"/>
                  </a:cubicBezTo>
                  <a:cubicBezTo>
                    <a:pt x="6960" y="44086"/>
                    <a:pt x="6884" y="44560"/>
                    <a:pt x="7035" y="44883"/>
                  </a:cubicBezTo>
                  <a:lnTo>
                    <a:pt x="7187" y="45205"/>
                  </a:lnTo>
                  <a:cubicBezTo>
                    <a:pt x="7358" y="45584"/>
                    <a:pt x="7661" y="45831"/>
                    <a:pt x="8059" y="45907"/>
                  </a:cubicBezTo>
                  <a:cubicBezTo>
                    <a:pt x="7832" y="46153"/>
                    <a:pt x="7737" y="46627"/>
                    <a:pt x="7908" y="46931"/>
                  </a:cubicBezTo>
                  <a:lnTo>
                    <a:pt x="7984" y="47253"/>
                  </a:lnTo>
                  <a:cubicBezTo>
                    <a:pt x="8135" y="47651"/>
                    <a:pt x="8458" y="47879"/>
                    <a:pt x="8856" y="47954"/>
                  </a:cubicBezTo>
                  <a:cubicBezTo>
                    <a:pt x="8533" y="48277"/>
                    <a:pt x="8458" y="48675"/>
                    <a:pt x="8609" y="49073"/>
                  </a:cubicBezTo>
                  <a:cubicBezTo>
                    <a:pt x="8609" y="49149"/>
                    <a:pt x="8609" y="49225"/>
                    <a:pt x="8685" y="49377"/>
                  </a:cubicBezTo>
                  <a:cubicBezTo>
                    <a:pt x="8780" y="49699"/>
                    <a:pt x="9083" y="50021"/>
                    <a:pt x="9406" y="50097"/>
                  </a:cubicBezTo>
                  <a:cubicBezTo>
                    <a:pt x="9159" y="50419"/>
                    <a:pt x="9007" y="50799"/>
                    <a:pt x="9083" y="51197"/>
                  </a:cubicBezTo>
                  <a:cubicBezTo>
                    <a:pt x="9083" y="51273"/>
                    <a:pt x="9159" y="51368"/>
                    <a:pt x="9159" y="51443"/>
                  </a:cubicBezTo>
                  <a:cubicBezTo>
                    <a:pt x="9254" y="51842"/>
                    <a:pt x="9481" y="52145"/>
                    <a:pt x="9880" y="52316"/>
                  </a:cubicBezTo>
                  <a:cubicBezTo>
                    <a:pt x="9557" y="52543"/>
                    <a:pt x="9406" y="52941"/>
                    <a:pt x="9406" y="53340"/>
                  </a:cubicBezTo>
                  <a:cubicBezTo>
                    <a:pt x="9481" y="53415"/>
                    <a:pt x="9481" y="53491"/>
                    <a:pt x="9481" y="53567"/>
                  </a:cubicBezTo>
                  <a:cubicBezTo>
                    <a:pt x="9481" y="54041"/>
                    <a:pt x="9728" y="54363"/>
                    <a:pt x="10107" y="54515"/>
                  </a:cubicBezTo>
                  <a:cubicBezTo>
                    <a:pt x="9880" y="54591"/>
                    <a:pt x="9728" y="54837"/>
                    <a:pt x="9633" y="54989"/>
                  </a:cubicBezTo>
                  <a:cubicBezTo>
                    <a:pt x="9557" y="55160"/>
                    <a:pt x="9557" y="55311"/>
                    <a:pt x="9557" y="55463"/>
                  </a:cubicBezTo>
                  <a:lnTo>
                    <a:pt x="9557" y="55634"/>
                  </a:lnTo>
                  <a:cubicBezTo>
                    <a:pt x="9557" y="55786"/>
                    <a:pt x="9557" y="55861"/>
                    <a:pt x="9633" y="56013"/>
                  </a:cubicBezTo>
                  <a:cubicBezTo>
                    <a:pt x="9804" y="56411"/>
                    <a:pt x="10202" y="56734"/>
                    <a:pt x="10676" y="56734"/>
                  </a:cubicBezTo>
                  <a:cubicBezTo>
                    <a:pt x="11150" y="56734"/>
                    <a:pt x="11529" y="56411"/>
                    <a:pt x="11700" y="56013"/>
                  </a:cubicBezTo>
                  <a:cubicBezTo>
                    <a:pt x="11776" y="55861"/>
                    <a:pt x="11776" y="55786"/>
                    <a:pt x="11776" y="55634"/>
                  </a:cubicBezTo>
                  <a:lnTo>
                    <a:pt x="11776" y="55463"/>
                  </a:lnTo>
                  <a:cubicBezTo>
                    <a:pt x="11776" y="55311"/>
                    <a:pt x="11776" y="55160"/>
                    <a:pt x="11700" y="54989"/>
                  </a:cubicBezTo>
                  <a:cubicBezTo>
                    <a:pt x="11624" y="54762"/>
                    <a:pt x="11378" y="54591"/>
                    <a:pt x="11226" y="54439"/>
                  </a:cubicBezTo>
                  <a:cubicBezTo>
                    <a:pt x="11529" y="54212"/>
                    <a:pt x="11776" y="53814"/>
                    <a:pt x="11700" y="53415"/>
                  </a:cubicBezTo>
                  <a:lnTo>
                    <a:pt x="11700" y="53093"/>
                  </a:lnTo>
                  <a:cubicBezTo>
                    <a:pt x="11624" y="52619"/>
                    <a:pt x="11378" y="52316"/>
                    <a:pt x="10979" y="52145"/>
                  </a:cubicBezTo>
                  <a:cubicBezTo>
                    <a:pt x="11302" y="51917"/>
                    <a:pt x="11453" y="51443"/>
                    <a:pt x="11378" y="51045"/>
                  </a:cubicBezTo>
                  <a:cubicBezTo>
                    <a:pt x="11378" y="50969"/>
                    <a:pt x="11302" y="50799"/>
                    <a:pt x="11302" y="50723"/>
                  </a:cubicBezTo>
                  <a:cubicBezTo>
                    <a:pt x="11226" y="50325"/>
                    <a:pt x="10904" y="49945"/>
                    <a:pt x="10505" y="49851"/>
                  </a:cubicBezTo>
                  <a:cubicBezTo>
                    <a:pt x="10828" y="49623"/>
                    <a:pt x="10979" y="49149"/>
                    <a:pt x="10828" y="48751"/>
                  </a:cubicBezTo>
                  <a:cubicBezTo>
                    <a:pt x="10828" y="48675"/>
                    <a:pt x="10752" y="48523"/>
                    <a:pt x="10752" y="48428"/>
                  </a:cubicBezTo>
                  <a:cubicBezTo>
                    <a:pt x="10581" y="48049"/>
                    <a:pt x="10278" y="47727"/>
                    <a:pt x="9880" y="47651"/>
                  </a:cubicBezTo>
                  <a:cubicBezTo>
                    <a:pt x="10202" y="47329"/>
                    <a:pt x="10278" y="46931"/>
                    <a:pt x="10107" y="46532"/>
                  </a:cubicBezTo>
                  <a:cubicBezTo>
                    <a:pt x="10107" y="46381"/>
                    <a:pt x="10031" y="46305"/>
                    <a:pt x="10031" y="46229"/>
                  </a:cubicBezTo>
                  <a:cubicBezTo>
                    <a:pt x="9880" y="45755"/>
                    <a:pt x="9481" y="45508"/>
                    <a:pt x="9083" y="45433"/>
                  </a:cubicBezTo>
                  <a:cubicBezTo>
                    <a:pt x="9330" y="45110"/>
                    <a:pt x="9406" y="44731"/>
                    <a:pt x="9254" y="44333"/>
                  </a:cubicBezTo>
                  <a:lnTo>
                    <a:pt x="9159" y="44010"/>
                  </a:lnTo>
                  <a:cubicBezTo>
                    <a:pt x="9007" y="43612"/>
                    <a:pt x="8609" y="43385"/>
                    <a:pt x="8211" y="43385"/>
                  </a:cubicBezTo>
                  <a:cubicBezTo>
                    <a:pt x="8458" y="43062"/>
                    <a:pt x="8533" y="42588"/>
                    <a:pt x="8306" y="42190"/>
                  </a:cubicBezTo>
                  <a:lnTo>
                    <a:pt x="8211" y="41963"/>
                  </a:lnTo>
                  <a:cubicBezTo>
                    <a:pt x="8059" y="41564"/>
                    <a:pt x="7661" y="41318"/>
                    <a:pt x="7263" y="41242"/>
                  </a:cubicBezTo>
                  <a:cubicBezTo>
                    <a:pt x="7509" y="40939"/>
                    <a:pt x="7509" y="40540"/>
                    <a:pt x="7358" y="40142"/>
                  </a:cubicBezTo>
                  <a:lnTo>
                    <a:pt x="7187" y="39820"/>
                  </a:lnTo>
                  <a:cubicBezTo>
                    <a:pt x="7035" y="39517"/>
                    <a:pt x="6713" y="39270"/>
                    <a:pt x="6315" y="39194"/>
                  </a:cubicBezTo>
                  <a:cubicBezTo>
                    <a:pt x="6561" y="38872"/>
                    <a:pt x="6561" y="38474"/>
                    <a:pt x="6410" y="38094"/>
                  </a:cubicBezTo>
                  <a:lnTo>
                    <a:pt x="6239" y="37772"/>
                  </a:lnTo>
                  <a:cubicBezTo>
                    <a:pt x="6087" y="37450"/>
                    <a:pt x="5765" y="37222"/>
                    <a:pt x="5367" y="37146"/>
                  </a:cubicBezTo>
                  <a:cubicBezTo>
                    <a:pt x="5613" y="36824"/>
                    <a:pt x="5613" y="36426"/>
                    <a:pt x="5462" y="36028"/>
                  </a:cubicBezTo>
                  <a:lnTo>
                    <a:pt x="5367" y="35800"/>
                  </a:lnTo>
                  <a:cubicBezTo>
                    <a:pt x="5139" y="35402"/>
                    <a:pt x="4817" y="35155"/>
                    <a:pt x="4419" y="35080"/>
                  </a:cubicBezTo>
                  <a:cubicBezTo>
                    <a:pt x="4665" y="34776"/>
                    <a:pt x="4741" y="34378"/>
                    <a:pt x="4589" y="33980"/>
                  </a:cubicBezTo>
                  <a:lnTo>
                    <a:pt x="4514" y="33657"/>
                  </a:lnTo>
                  <a:cubicBezTo>
                    <a:pt x="4343" y="33354"/>
                    <a:pt x="4040" y="33032"/>
                    <a:pt x="3641" y="33032"/>
                  </a:cubicBezTo>
                  <a:cubicBezTo>
                    <a:pt x="3869" y="32709"/>
                    <a:pt x="3945" y="32311"/>
                    <a:pt x="3869" y="31932"/>
                  </a:cubicBezTo>
                  <a:lnTo>
                    <a:pt x="3793" y="31610"/>
                  </a:lnTo>
                  <a:cubicBezTo>
                    <a:pt x="3641" y="31211"/>
                    <a:pt x="3319" y="30984"/>
                    <a:pt x="2921" y="30889"/>
                  </a:cubicBezTo>
                  <a:cubicBezTo>
                    <a:pt x="3243" y="30586"/>
                    <a:pt x="3319" y="30188"/>
                    <a:pt x="3243" y="29789"/>
                  </a:cubicBezTo>
                  <a:lnTo>
                    <a:pt x="3167" y="29467"/>
                  </a:lnTo>
                  <a:cubicBezTo>
                    <a:pt x="3091" y="29088"/>
                    <a:pt x="2769" y="28841"/>
                    <a:pt x="2371" y="28690"/>
                  </a:cubicBezTo>
                  <a:cubicBezTo>
                    <a:pt x="2693" y="28443"/>
                    <a:pt x="2845" y="28045"/>
                    <a:pt x="2769" y="27666"/>
                  </a:cubicBezTo>
                  <a:lnTo>
                    <a:pt x="2693" y="27343"/>
                  </a:lnTo>
                  <a:cubicBezTo>
                    <a:pt x="2617" y="26945"/>
                    <a:pt x="2371" y="26623"/>
                    <a:pt x="1973" y="26471"/>
                  </a:cubicBezTo>
                  <a:cubicBezTo>
                    <a:pt x="2295" y="26319"/>
                    <a:pt x="2447" y="25921"/>
                    <a:pt x="2447" y="25523"/>
                  </a:cubicBezTo>
                  <a:cubicBezTo>
                    <a:pt x="2447" y="25371"/>
                    <a:pt x="2371" y="25295"/>
                    <a:pt x="2371" y="25201"/>
                  </a:cubicBezTo>
                  <a:cubicBezTo>
                    <a:pt x="2371" y="24821"/>
                    <a:pt x="2143" y="24499"/>
                    <a:pt x="1745" y="24253"/>
                  </a:cubicBezTo>
                  <a:cubicBezTo>
                    <a:pt x="2049" y="24101"/>
                    <a:pt x="2295" y="23703"/>
                    <a:pt x="2295" y="23305"/>
                  </a:cubicBezTo>
                  <a:lnTo>
                    <a:pt x="2295" y="23001"/>
                  </a:lnTo>
                  <a:cubicBezTo>
                    <a:pt x="2295" y="22603"/>
                    <a:pt x="2049" y="22281"/>
                    <a:pt x="1745" y="22053"/>
                  </a:cubicBezTo>
                  <a:cubicBezTo>
                    <a:pt x="2049" y="21882"/>
                    <a:pt x="2295" y="21579"/>
                    <a:pt x="2371" y="21181"/>
                  </a:cubicBezTo>
                  <a:lnTo>
                    <a:pt x="2371" y="20858"/>
                  </a:lnTo>
                  <a:cubicBezTo>
                    <a:pt x="2371" y="20460"/>
                    <a:pt x="2219" y="20157"/>
                    <a:pt x="1973" y="19910"/>
                  </a:cubicBezTo>
                  <a:cubicBezTo>
                    <a:pt x="2295" y="19759"/>
                    <a:pt x="2617" y="19512"/>
                    <a:pt x="2693" y="19133"/>
                  </a:cubicBezTo>
                  <a:cubicBezTo>
                    <a:pt x="2693" y="18962"/>
                    <a:pt x="2693" y="18886"/>
                    <a:pt x="2769" y="18811"/>
                  </a:cubicBezTo>
                  <a:cubicBezTo>
                    <a:pt x="2845" y="18412"/>
                    <a:pt x="2693" y="18014"/>
                    <a:pt x="2447" y="17787"/>
                  </a:cubicBezTo>
                  <a:cubicBezTo>
                    <a:pt x="2845" y="17711"/>
                    <a:pt x="3167" y="17389"/>
                    <a:pt x="3243" y="17066"/>
                  </a:cubicBezTo>
                  <a:cubicBezTo>
                    <a:pt x="3319" y="16914"/>
                    <a:pt x="3319" y="16839"/>
                    <a:pt x="3395" y="16763"/>
                  </a:cubicBezTo>
                  <a:cubicBezTo>
                    <a:pt x="3471" y="16365"/>
                    <a:pt x="3471" y="15966"/>
                    <a:pt x="3243" y="15720"/>
                  </a:cubicBezTo>
                  <a:cubicBezTo>
                    <a:pt x="3565" y="15644"/>
                    <a:pt x="3945" y="15417"/>
                    <a:pt x="4115" y="15094"/>
                  </a:cubicBezTo>
                  <a:cubicBezTo>
                    <a:pt x="4115" y="14942"/>
                    <a:pt x="4191" y="14867"/>
                    <a:pt x="4267" y="14772"/>
                  </a:cubicBezTo>
                  <a:cubicBezTo>
                    <a:pt x="4419" y="14468"/>
                    <a:pt x="4343" y="13994"/>
                    <a:pt x="4191" y="13672"/>
                  </a:cubicBezTo>
                  <a:cubicBezTo>
                    <a:pt x="4589" y="13672"/>
                    <a:pt x="4893" y="13520"/>
                    <a:pt x="5139" y="13198"/>
                  </a:cubicBezTo>
                  <a:cubicBezTo>
                    <a:pt x="5215" y="13046"/>
                    <a:pt x="5215" y="12971"/>
                    <a:pt x="5291" y="12876"/>
                  </a:cubicBezTo>
                  <a:cubicBezTo>
                    <a:pt x="5537" y="12572"/>
                    <a:pt x="5537" y="12174"/>
                    <a:pt x="5367" y="11852"/>
                  </a:cubicBezTo>
                  <a:cubicBezTo>
                    <a:pt x="5765" y="11852"/>
                    <a:pt x="6087" y="11700"/>
                    <a:pt x="6315" y="11378"/>
                  </a:cubicBezTo>
                  <a:cubicBezTo>
                    <a:pt x="6410" y="11302"/>
                    <a:pt x="6486" y="11226"/>
                    <a:pt x="6561" y="11150"/>
                  </a:cubicBezTo>
                  <a:cubicBezTo>
                    <a:pt x="6789" y="10828"/>
                    <a:pt x="6789" y="10430"/>
                    <a:pt x="6713" y="10031"/>
                  </a:cubicBezTo>
                  <a:lnTo>
                    <a:pt x="6713" y="10031"/>
                  </a:lnTo>
                  <a:cubicBezTo>
                    <a:pt x="6775" y="10050"/>
                    <a:pt x="6840" y="10058"/>
                    <a:pt x="6907" y="10058"/>
                  </a:cubicBezTo>
                  <a:cubicBezTo>
                    <a:pt x="7186" y="10058"/>
                    <a:pt x="7492" y="9912"/>
                    <a:pt x="7737" y="9728"/>
                  </a:cubicBezTo>
                  <a:cubicBezTo>
                    <a:pt x="7832" y="9652"/>
                    <a:pt x="7908" y="9557"/>
                    <a:pt x="7908" y="9482"/>
                  </a:cubicBezTo>
                  <a:cubicBezTo>
                    <a:pt x="8211" y="9178"/>
                    <a:pt x="8306" y="8780"/>
                    <a:pt x="8211" y="8382"/>
                  </a:cubicBezTo>
                  <a:lnTo>
                    <a:pt x="8211" y="8382"/>
                  </a:lnTo>
                  <a:cubicBezTo>
                    <a:pt x="8290" y="8400"/>
                    <a:pt x="8374" y="8410"/>
                    <a:pt x="8461" y="8410"/>
                  </a:cubicBezTo>
                  <a:cubicBezTo>
                    <a:pt x="8725" y="8410"/>
                    <a:pt x="9011" y="8321"/>
                    <a:pt x="9254" y="8135"/>
                  </a:cubicBezTo>
                  <a:cubicBezTo>
                    <a:pt x="9330" y="8059"/>
                    <a:pt x="9406" y="7984"/>
                    <a:pt x="9481" y="7908"/>
                  </a:cubicBezTo>
                  <a:cubicBezTo>
                    <a:pt x="9804" y="7661"/>
                    <a:pt x="9880" y="7282"/>
                    <a:pt x="9804" y="6884"/>
                  </a:cubicBezTo>
                  <a:lnTo>
                    <a:pt x="9804" y="6884"/>
                  </a:lnTo>
                  <a:cubicBezTo>
                    <a:pt x="9943" y="6937"/>
                    <a:pt x="10079" y="6962"/>
                    <a:pt x="10212" y="6962"/>
                  </a:cubicBezTo>
                  <a:cubicBezTo>
                    <a:pt x="10459" y="6962"/>
                    <a:pt x="10694" y="6874"/>
                    <a:pt x="10904" y="6713"/>
                  </a:cubicBezTo>
                  <a:cubicBezTo>
                    <a:pt x="10979" y="6637"/>
                    <a:pt x="11055" y="6562"/>
                    <a:pt x="11150" y="6562"/>
                  </a:cubicBezTo>
                  <a:cubicBezTo>
                    <a:pt x="11453" y="6239"/>
                    <a:pt x="11624" y="5936"/>
                    <a:pt x="11624" y="5538"/>
                  </a:cubicBezTo>
                  <a:cubicBezTo>
                    <a:pt x="11760" y="5606"/>
                    <a:pt x="11916" y="5643"/>
                    <a:pt x="12075" y="5643"/>
                  </a:cubicBezTo>
                  <a:cubicBezTo>
                    <a:pt x="12270" y="5643"/>
                    <a:pt x="12471" y="5587"/>
                    <a:pt x="12648" y="5462"/>
                  </a:cubicBezTo>
                  <a:cubicBezTo>
                    <a:pt x="12724" y="5386"/>
                    <a:pt x="12876" y="5386"/>
                    <a:pt x="12951" y="5291"/>
                  </a:cubicBezTo>
                  <a:cubicBezTo>
                    <a:pt x="13274" y="5064"/>
                    <a:pt x="13425" y="4741"/>
                    <a:pt x="13425" y="4343"/>
                  </a:cubicBezTo>
                  <a:cubicBezTo>
                    <a:pt x="13601" y="4436"/>
                    <a:pt x="13821" y="4501"/>
                    <a:pt x="14038" y="4501"/>
                  </a:cubicBezTo>
                  <a:cubicBezTo>
                    <a:pt x="14219" y="4501"/>
                    <a:pt x="14397" y="4455"/>
                    <a:pt x="14544" y="4343"/>
                  </a:cubicBezTo>
                  <a:cubicBezTo>
                    <a:pt x="14620" y="4343"/>
                    <a:pt x="14696" y="4267"/>
                    <a:pt x="14848" y="4191"/>
                  </a:cubicBezTo>
                  <a:cubicBezTo>
                    <a:pt x="15170" y="4040"/>
                    <a:pt x="15416" y="3717"/>
                    <a:pt x="15416" y="3319"/>
                  </a:cubicBezTo>
                  <a:cubicBezTo>
                    <a:pt x="15614" y="3480"/>
                    <a:pt x="15852" y="3568"/>
                    <a:pt x="16104" y="3568"/>
                  </a:cubicBezTo>
                  <a:cubicBezTo>
                    <a:pt x="16239" y="3568"/>
                    <a:pt x="16377" y="3543"/>
                    <a:pt x="16516" y="3490"/>
                  </a:cubicBezTo>
                  <a:cubicBezTo>
                    <a:pt x="16592" y="3395"/>
                    <a:pt x="16668" y="3395"/>
                    <a:pt x="16839" y="3395"/>
                  </a:cubicBezTo>
                  <a:cubicBezTo>
                    <a:pt x="17142" y="3243"/>
                    <a:pt x="17388" y="2921"/>
                    <a:pt x="17464" y="2542"/>
                  </a:cubicBezTo>
                  <a:cubicBezTo>
                    <a:pt x="17697" y="2706"/>
                    <a:pt x="17958" y="2830"/>
                    <a:pt x="18236" y="2830"/>
                  </a:cubicBezTo>
                  <a:cubicBezTo>
                    <a:pt x="18343" y="2830"/>
                    <a:pt x="18453" y="2812"/>
                    <a:pt x="18564" y="2769"/>
                  </a:cubicBezTo>
                  <a:lnTo>
                    <a:pt x="18811" y="2769"/>
                  </a:lnTo>
                  <a:cubicBezTo>
                    <a:pt x="19209" y="2618"/>
                    <a:pt x="19512" y="2371"/>
                    <a:pt x="19588" y="1973"/>
                  </a:cubicBezTo>
                  <a:cubicBezTo>
                    <a:pt x="19792" y="2240"/>
                    <a:pt x="20101" y="2390"/>
                    <a:pt x="20428" y="2390"/>
                  </a:cubicBezTo>
                  <a:cubicBezTo>
                    <a:pt x="20495" y="2390"/>
                    <a:pt x="20563" y="2384"/>
                    <a:pt x="20631" y="2371"/>
                  </a:cubicBezTo>
                  <a:lnTo>
                    <a:pt x="20934" y="2371"/>
                  </a:lnTo>
                  <a:cubicBezTo>
                    <a:pt x="21332" y="2295"/>
                    <a:pt x="21655" y="2068"/>
                    <a:pt x="21806" y="1745"/>
                  </a:cubicBezTo>
                  <a:cubicBezTo>
                    <a:pt x="21958" y="2068"/>
                    <a:pt x="22356" y="2295"/>
                    <a:pt x="22755" y="2295"/>
                  </a:cubicBezTo>
                  <a:lnTo>
                    <a:pt x="23077" y="2295"/>
                  </a:lnTo>
                  <a:cubicBezTo>
                    <a:pt x="23380" y="2295"/>
                    <a:pt x="23778" y="2143"/>
                    <a:pt x="24025" y="1821"/>
                  </a:cubicBezTo>
                  <a:cubicBezTo>
                    <a:pt x="24101" y="2143"/>
                    <a:pt x="24423" y="2371"/>
                    <a:pt x="24802" y="2447"/>
                  </a:cubicBezTo>
                  <a:cubicBezTo>
                    <a:pt x="24897" y="2447"/>
                    <a:pt x="25049" y="2542"/>
                    <a:pt x="25125" y="2542"/>
                  </a:cubicBezTo>
                  <a:cubicBezTo>
                    <a:pt x="25190" y="2554"/>
                    <a:pt x="25253" y="2560"/>
                    <a:pt x="25315" y="2560"/>
                  </a:cubicBezTo>
                  <a:cubicBezTo>
                    <a:pt x="25626" y="2560"/>
                    <a:pt x="25883" y="2410"/>
                    <a:pt x="26073" y="2219"/>
                  </a:cubicBezTo>
                  <a:cubicBezTo>
                    <a:pt x="26224" y="2618"/>
                    <a:pt x="26471" y="2845"/>
                    <a:pt x="26793" y="3016"/>
                  </a:cubicBezTo>
                  <a:cubicBezTo>
                    <a:pt x="26945" y="3016"/>
                    <a:pt x="27021" y="3092"/>
                    <a:pt x="27097" y="3092"/>
                  </a:cubicBezTo>
                  <a:cubicBezTo>
                    <a:pt x="27220" y="3150"/>
                    <a:pt x="27354" y="3174"/>
                    <a:pt x="27490" y="3174"/>
                  </a:cubicBezTo>
                  <a:cubicBezTo>
                    <a:pt x="27709" y="3174"/>
                    <a:pt x="27933" y="3109"/>
                    <a:pt x="28121" y="3016"/>
                  </a:cubicBezTo>
                  <a:cubicBezTo>
                    <a:pt x="28121" y="3319"/>
                    <a:pt x="28367" y="3717"/>
                    <a:pt x="28689" y="3869"/>
                  </a:cubicBezTo>
                  <a:cubicBezTo>
                    <a:pt x="28765" y="3964"/>
                    <a:pt x="28841" y="3964"/>
                    <a:pt x="28917" y="4040"/>
                  </a:cubicBezTo>
                  <a:cubicBezTo>
                    <a:pt x="29094" y="4165"/>
                    <a:pt x="29295" y="4221"/>
                    <a:pt x="29503" y="4221"/>
                  </a:cubicBezTo>
                  <a:cubicBezTo>
                    <a:pt x="29672" y="4221"/>
                    <a:pt x="29846" y="4184"/>
                    <a:pt x="30017" y="4115"/>
                  </a:cubicBezTo>
                  <a:lnTo>
                    <a:pt x="30017" y="4115"/>
                  </a:lnTo>
                  <a:cubicBezTo>
                    <a:pt x="29941" y="4514"/>
                    <a:pt x="30112" y="4817"/>
                    <a:pt x="30415" y="5064"/>
                  </a:cubicBezTo>
                  <a:cubicBezTo>
                    <a:pt x="30491" y="5139"/>
                    <a:pt x="30491" y="5215"/>
                    <a:pt x="30586" y="5291"/>
                  </a:cubicBezTo>
                  <a:cubicBezTo>
                    <a:pt x="30814" y="5477"/>
                    <a:pt x="31097" y="5566"/>
                    <a:pt x="31360" y="5566"/>
                  </a:cubicBezTo>
                  <a:cubicBezTo>
                    <a:pt x="31446" y="5566"/>
                    <a:pt x="31530" y="5556"/>
                    <a:pt x="31610" y="5538"/>
                  </a:cubicBezTo>
                  <a:lnTo>
                    <a:pt x="31610" y="5538"/>
                  </a:lnTo>
                  <a:cubicBezTo>
                    <a:pt x="31534" y="5860"/>
                    <a:pt x="31610" y="6239"/>
                    <a:pt x="31913" y="6562"/>
                  </a:cubicBezTo>
                  <a:cubicBezTo>
                    <a:pt x="31913" y="6637"/>
                    <a:pt x="32008" y="6713"/>
                    <a:pt x="32084" y="6808"/>
                  </a:cubicBezTo>
                  <a:cubicBezTo>
                    <a:pt x="32330" y="7055"/>
                    <a:pt x="32639" y="7213"/>
                    <a:pt x="33001" y="7213"/>
                  </a:cubicBezTo>
                  <a:cubicBezTo>
                    <a:pt x="33084" y="7213"/>
                    <a:pt x="33170" y="7205"/>
                    <a:pt x="33259" y="7187"/>
                  </a:cubicBezTo>
                  <a:lnTo>
                    <a:pt x="33980" y="6562"/>
                  </a:lnTo>
                  <a:cubicBezTo>
                    <a:pt x="34131" y="6163"/>
                    <a:pt x="34131" y="5689"/>
                    <a:pt x="33809" y="5386"/>
                  </a:cubicBezTo>
                  <a:cubicBezTo>
                    <a:pt x="33733" y="5215"/>
                    <a:pt x="33657" y="5139"/>
                    <a:pt x="33582" y="5064"/>
                  </a:cubicBezTo>
                  <a:cubicBezTo>
                    <a:pt x="33334" y="4816"/>
                    <a:pt x="33042" y="4714"/>
                    <a:pt x="32749" y="4714"/>
                  </a:cubicBezTo>
                  <a:cubicBezTo>
                    <a:pt x="32660" y="4714"/>
                    <a:pt x="32570" y="4724"/>
                    <a:pt x="32482" y="4741"/>
                  </a:cubicBezTo>
                  <a:cubicBezTo>
                    <a:pt x="32558" y="4343"/>
                    <a:pt x="32387" y="3869"/>
                    <a:pt x="32084" y="3566"/>
                  </a:cubicBezTo>
                  <a:cubicBezTo>
                    <a:pt x="32008" y="3566"/>
                    <a:pt x="31913" y="3490"/>
                    <a:pt x="31837" y="3395"/>
                  </a:cubicBezTo>
                  <a:cubicBezTo>
                    <a:pt x="31635" y="3193"/>
                    <a:pt x="31357" y="3092"/>
                    <a:pt x="31076" y="3092"/>
                  </a:cubicBezTo>
                  <a:cubicBezTo>
                    <a:pt x="30935" y="3092"/>
                    <a:pt x="30794" y="3117"/>
                    <a:pt x="30661" y="3167"/>
                  </a:cubicBezTo>
                  <a:cubicBezTo>
                    <a:pt x="30661" y="2769"/>
                    <a:pt x="30491" y="2371"/>
                    <a:pt x="30112" y="2143"/>
                  </a:cubicBezTo>
                  <a:cubicBezTo>
                    <a:pt x="30017" y="2068"/>
                    <a:pt x="29941" y="1973"/>
                    <a:pt x="29789" y="1973"/>
                  </a:cubicBezTo>
                  <a:cubicBezTo>
                    <a:pt x="29628" y="1859"/>
                    <a:pt x="29429" y="1802"/>
                    <a:pt x="29220" y="1802"/>
                  </a:cubicBezTo>
                  <a:cubicBezTo>
                    <a:pt x="29012" y="1802"/>
                    <a:pt x="28794" y="1859"/>
                    <a:pt x="28595" y="1973"/>
                  </a:cubicBezTo>
                  <a:cubicBezTo>
                    <a:pt x="28595" y="1594"/>
                    <a:pt x="28367" y="1195"/>
                    <a:pt x="27893" y="1025"/>
                  </a:cubicBezTo>
                  <a:cubicBezTo>
                    <a:pt x="27817" y="949"/>
                    <a:pt x="27741" y="949"/>
                    <a:pt x="27571" y="873"/>
                  </a:cubicBezTo>
                  <a:cubicBezTo>
                    <a:pt x="27461" y="831"/>
                    <a:pt x="27345" y="812"/>
                    <a:pt x="27229" y="812"/>
                  </a:cubicBezTo>
                  <a:cubicBezTo>
                    <a:pt x="26924" y="812"/>
                    <a:pt x="26615" y="941"/>
                    <a:pt x="26395" y="1120"/>
                  </a:cubicBezTo>
                  <a:cubicBezTo>
                    <a:pt x="26319" y="721"/>
                    <a:pt x="25997" y="399"/>
                    <a:pt x="25523" y="323"/>
                  </a:cubicBezTo>
                  <a:cubicBezTo>
                    <a:pt x="25447" y="323"/>
                    <a:pt x="25371" y="247"/>
                    <a:pt x="25201" y="247"/>
                  </a:cubicBezTo>
                  <a:cubicBezTo>
                    <a:pt x="25135" y="235"/>
                    <a:pt x="25067" y="228"/>
                    <a:pt x="24998" y="228"/>
                  </a:cubicBezTo>
                  <a:cubicBezTo>
                    <a:pt x="24652" y="228"/>
                    <a:pt x="24291" y="389"/>
                    <a:pt x="24101" y="721"/>
                  </a:cubicBezTo>
                  <a:cubicBezTo>
                    <a:pt x="23949" y="323"/>
                    <a:pt x="23551" y="1"/>
                    <a:pt x="23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0"/>
            <p:cNvSpPr/>
            <p:nvPr/>
          </p:nvSpPr>
          <p:spPr>
            <a:xfrm>
              <a:off x="2356446" y="784445"/>
              <a:ext cx="116531" cy="118181"/>
            </a:xfrm>
            <a:custGeom>
              <a:avLst/>
              <a:gdLst/>
              <a:ahLst/>
              <a:cxnLst/>
              <a:rect l="l" t="t" r="r" b="b"/>
              <a:pathLst>
                <a:path w="5367" h="5443" extrusionOk="0">
                  <a:moveTo>
                    <a:pt x="2769" y="1"/>
                  </a:moveTo>
                  <a:lnTo>
                    <a:pt x="1897" y="703"/>
                  </a:lnTo>
                  <a:lnTo>
                    <a:pt x="1176" y="1328"/>
                  </a:lnTo>
                  <a:lnTo>
                    <a:pt x="1" y="2200"/>
                  </a:lnTo>
                  <a:lnTo>
                    <a:pt x="2598" y="5443"/>
                  </a:lnTo>
                  <a:cubicBezTo>
                    <a:pt x="2845" y="5045"/>
                    <a:pt x="3148" y="4571"/>
                    <a:pt x="3622" y="4267"/>
                  </a:cubicBezTo>
                  <a:lnTo>
                    <a:pt x="3869" y="4021"/>
                  </a:lnTo>
                  <a:cubicBezTo>
                    <a:pt x="4343" y="3698"/>
                    <a:pt x="4817" y="3471"/>
                    <a:pt x="5367" y="3319"/>
                  </a:cubicBezTo>
                  <a:lnTo>
                    <a:pt x="2769" y="1"/>
                  </a:lnTo>
                  <a:close/>
                </a:path>
              </a:pathLst>
            </a:custGeom>
            <a:solidFill>
              <a:srgbClr val="51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0"/>
            <p:cNvSpPr/>
            <p:nvPr/>
          </p:nvSpPr>
          <p:spPr>
            <a:xfrm>
              <a:off x="2392273" y="851801"/>
              <a:ext cx="559509" cy="594619"/>
            </a:xfrm>
            <a:custGeom>
              <a:avLst/>
              <a:gdLst/>
              <a:ahLst/>
              <a:cxnLst/>
              <a:rect l="l" t="t" r="r" b="b"/>
              <a:pathLst>
                <a:path w="25769" h="27386" extrusionOk="0">
                  <a:moveTo>
                    <a:pt x="1745" y="3441"/>
                  </a:moveTo>
                  <a:lnTo>
                    <a:pt x="1745" y="3441"/>
                  </a:lnTo>
                  <a:cubicBezTo>
                    <a:pt x="2370" y="6607"/>
                    <a:pt x="5765" y="10324"/>
                    <a:pt x="5765" y="10324"/>
                  </a:cubicBezTo>
                  <a:cubicBezTo>
                    <a:pt x="0" y="4863"/>
                    <a:pt x="1745" y="3441"/>
                    <a:pt x="1745" y="3441"/>
                  </a:cubicBezTo>
                  <a:close/>
                  <a:moveTo>
                    <a:pt x="6807" y="13395"/>
                  </a:moveTo>
                  <a:cubicBezTo>
                    <a:pt x="7187" y="18780"/>
                    <a:pt x="10353" y="25246"/>
                    <a:pt x="10353" y="25246"/>
                  </a:cubicBezTo>
                  <a:cubicBezTo>
                    <a:pt x="4817" y="17833"/>
                    <a:pt x="6807" y="13396"/>
                    <a:pt x="6807" y="13395"/>
                  </a:cubicBezTo>
                  <a:close/>
                  <a:moveTo>
                    <a:pt x="5072" y="1"/>
                  </a:moveTo>
                  <a:cubicBezTo>
                    <a:pt x="4620" y="1"/>
                    <a:pt x="4163" y="72"/>
                    <a:pt x="3717" y="217"/>
                  </a:cubicBezTo>
                  <a:cubicBezTo>
                    <a:pt x="3167" y="369"/>
                    <a:pt x="2693" y="596"/>
                    <a:pt x="2219" y="919"/>
                  </a:cubicBezTo>
                  <a:lnTo>
                    <a:pt x="1972" y="1165"/>
                  </a:lnTo>
                  <a:cubicBezTo>
                    <a:pt x="1498" y="1469"/>
                    <a:pt x="1195" y="1943"/>
                    <a:pt x="948" y="2341"/>
                  </a:cubicBezTo>
                  <a:cubicBezTo>
                    <a:pt x="0" y="3915"/>
                    <a:pt x="76" y="5981"/>
                    <a:pt x="1271" y="7479"/>
                  </a:cubicBezTo>
                  <a:lnTo>
                    <a:pt x="4911" y="12068"/>
                  </a:lnTo>
                  <a:cubicBezTo>
                    <a:pt x="4513" y="13320"/>
                    <a:pt x="3319" y="19084"/>
                    <a:pt x="9879" y="27313"/>
                  </a:cubicBezTo>
                  <a:cubicBezTo>
                    <a:pt x="9879" y="27313"/>
                    <a:pt x="10131" y="27385"/>
                    <a:pt x="10628" y="27385"/>
                  </a:cubicBezTo>
                  <a:cubicBezTo>
                    <a:pt x="11935" y="27385"/>
                    <a:pt x="14937" y="26887"/>
                    <a:pt x="19512" y="23274"/>
                  </a:cubicBezTo>
                  <a:cubicBezTo>
                    <a:pt x="25769" y="18231"/>
                    <a:pt x="25674" y="14818"/>
                    <a:pt x="25674" y="14818"/>
                  </a:cubicBezTo>
                  <a:cubicBezTo>
                    <a:pt x="19682" y="7157"/>
                    <a:pt x="14221" y="6456"/>
                    <a:pt x="12325" y="6456"/>
                  </a:cubicBezTo>
                  <a:lnTo>
                    <a:pt x="8533" y="1715"/>
                  </a:lnTo>
                  <a:cubicBezTo>
                    <a:pt x="7658" y="601"/>
                    <a:pt x="6385" y="1"/>
                    <a:pt x="5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0"/>
            <p:cNvSpPr/>
            <p:nvPr/>
          </p:nvSpPr>
          <p:spPr>
            <a:xfrm>
              <a:off x="2496845" y="1142655"/>
              <a:ext cx="120244" cy="257337"/>
            </a:xfrm>
            <a:custGeom>
              <a:avLst/>
              <a:gdLst/>
              <a:ahLst/>
              <a:cxnLst/>
              <a:rect l="l" t="t" r="r" b="b"/>
              <a:pathLst>
                <a:path w="5538" h="11852" extrusionOk="0">
                  <a:moveTo>
                    <a:pt x="1991" y="0"/>
                  </a:moveTo>
                  <a:cubicBezTo>
                    <a:pt x="1991" y="1"/>
                    <a:pt x="1" y="4438"/>
                    <a:pt x="5537" y="11851"/>
                  </a:cubicBezTo>
                  <a:cubicBezTo>
                    <a:pt x="5537" y="11851"/>
                    <a:pt x="2371" y="5385"/>
                    <a:pt x="1991" y="0"/>
                  </a:cubicBezTo>
                  <a:close/>
                </a:path>
              </a:pathLst>
            </a:custGeom>
            <a:solidFill>
              <a:srgbClr val="FD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0"/>
            <p:cNvSpPr/>
            <p:nvPr/>
          </p:nvSpPr>
          <p:spPr>
            <a:xfrm>
              <a:off x="2392273" y="926496"/>
              <a:ext cx="125173" cy="149469"/>
            </a:xfrm>
            <a:custGeom>
              <a:avLst/>
              <a:gdLst/>
              <a:ahLst/>
              <a:cxnLst/>
              <a:rect l="l" t="t" r="r" b="b"/>
              <a:pathLst>
                <a:path w="5765" h="6884" extrusionOk="0">
                  <a:moveTo>
                    <a:pt x="1745" y="1"/>
                  </a:moveTo>
                  <a:cubicBezTo>
                    <a:pt x="1745" y="1"/>
                    <a:pt x="0" y="1423"/>
                    <a:pt x="5765" y="6884"/>
                  </a:cubicBezTo>
                  <a:cubicBezTo>
                    <a:pt x="5765" y="6884"/>
                    <a:pt x="2370" y="3167"/>
                    <a:pt x="1745" y="1"/>
                  </a:cubicBezTo>
                  <a:close/>
                </a:path>
              </a:pathLst>
            </a:custGeom>
            <a:solidFill>
              <a:srgbClr val="FD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8" name="Google Shape;3938;p50"/>
          <p:cNvSpPr txBox="1">
            <a:spLocks noGrp="1"/>
          </p:cNvSpPr>
          <p:nvPr>
            <p:ph type="body" idx="1"/>
          </p:nvPr>
        </p:nvSpPr>
        <p:spPr>
          <a:xfrm>
            <a:off x="3220248" y="932839"/>
            <a:ext cx="4296900" cy="4125775"/>
          </a:xfrm>
          <a:prstGeom prst="rect">
            <a:avLst/>
          </a:prstGeom>
        </p:spPr>
        <p:txBody>
          <a:bodyPr spcFirstLastPara="1" wrap="square" lIns="91425" tIns="91425" rIns="91425" bIns="91425" anchor="t" anchorCtr="0">
            <a:noAutofit/>
          </a:bodyPr>
          <a:lstStyle/>
          <a:p>
            <a:pPr lvl="0"/>
            <a:r>
              <a:rPr lang="en-US" dirty="0">
                <a:hlinkClick r:id="rId3"/>
              </a:rPr>
              <a:t>RAILS CE Archive – Directors Essentials </a:t>
            </a:r>
            <a:r>
              <a:rPr lang="en-US" dirty="0"/>
              <a:t>Webinar Series for New Library Directors</a:t>
            </a:r>
            <a:endParaRPr lang="en" sz="1100" dirty="0"/>
          </a:p>
          <a:p>
            <a:pPr marL="139700" lvl="0" indent="0" algn="l" rtl="0">
              <a:spcBef>
                <a:spcPts val="0"/>
              </a:spcBef>
              <a:spcAft>
                <a:spcPts val="0"/>
              </a:spcAft>
              <a:buSzPts val="1400"/>
              <a:buNone/>
            </a:pPr>
            <a:endParaRPr lang="en" dirty="0"/>
          </a:p>
          <a:p>
            <a:r>
              <a:rPr lang="en-US" dirty="0">
                <a:hlinkClick r:id="rId4"/>
              </a:rPr>
              <a:t>RAILS CE Archive – Compliance with the Open Meetings Act</a:t>
            </a:r>
            <a:endParaRPr lang="en-US" dirty="0"/>
          </a:p>
          <a:p>
            <a:endParaRPr lang="en-US" dirty="0"/>
          </a:p>
          <a:p>
            <a:r>
              <a:rPr lang="en-US" dirty="0">
                <a:hlinkClick r:id="rId5"/>
              </a:rPr>
              <a:t>FOIA and OMA Training</a:t>
            </a:r>
            <a:br>
              <a:rPr lang="en-US" dirty="0"/>
            </a:br>
            <a:endParaRPr lang="en-US" dirty="0"/>
          </a:p>
          <a:p>
            <a:r>
              <a:rPr lang="en-US" dirty="0">
                <a:hlinkClick r:id="rId6"/>
              </a:rPr>
              <a:t>Library Service Map</a:t>
            </a:r>
            <a:endParaRPr lang="en-US" dirty="0"/>
          </a:p>
          <a:p>
            <a:endParaRPr lang="en-US" dirty="0"/>
          </a:p>
          <a:p>
            <a:r>
              <a:rPr lang="en-US" dirty="0">
                <a:hlinkClick r:id="rId7"/>
              </a:rPr>
              <a:t>Annual Library Certification</a:t>
            </a:r>
            <a:endParaRPr lang="en-US" dirty="0"/>
          </a:p>
          <a:p>
            <a:endParaRPr lang="en-US" dirty="0"/>
          </a:p>
          <a:p>
            <a:r>
              <a:rPr lang="en-US" dirty="0">
                <a:hlinkClick r:id="rId8"/>
              </a:rPr>
              <a:t>Public Libraries | IPLAR Information</a:t>
            </a:r>
            <a:br>
              <a:rPr lang="en-US" dirty="0"/>
            </a:br>
            <a:endParaRPr lang="en-US" dirty="0"/>
          </a:p>
          <a:p>
            <a:r>
              <a:rPr lang="en-US" dirty="0">
                <a:hlinkClick r:id="rId9"/>
              </a:rPr>
              <a:t>School Libraries | School District Library Grant Program | Deadline Oct 15</a:t>
            </a:r>
            <a:br>
              <a:rPr lang="en-US" dirty="0"/>
            </a:br>
            <a:endParaRPr lang="en-US" dirty="0"/>
          </a:p>
          <a:p>
            <a:r>
              <a:rPr lang="en-US" dirty="0">
                <a:hlinkClick r:id="rId10"/>
              </a:rPr>
              <a:t>IL State Library Grant Programs</a:t>
            </a:r>
            <a:endParaRPr lang="en-US" dirty="0"/>
          </a:p>
        </p:txBody>
      </p:sp>
      <p:sp>
        <p:nvSpPr>
          <p:cNvPr id="3939" name="Google Shape;3939;p50"/>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Directors Spotlight</a:t>
            </a:r>
            <a:endParaRPr/>
          </a:p>
        </p:txBody>
      </p:sp>
    </p:spTree>
    <p:extLst>
      <p:ext uri="{BB962C8B-B14F-4D97-AF65-F5344CB8AC3E}">
        <p14:creationId xmlns:p14="http://schemas.microsoft.com/office/powerpoint/2010/main" val="191952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9"/>
        <p:cNvGrpSpPr/>
        <p:nvPr/>
      </p:nvGrpSpPr>
      <p:grpSpPr>
        <a:xfrm>
          <a:off x="0" y="0"/>
          <a:ext cx="0" cy="0"/>
          <a:chOff x="0" y="0"/>
          <a:chExt cx="0" cy="0"/>
        </a:xfrm>
      </p:grpSpPr>
      <p:sp>
        <p:nvSpPr>
          <p:cNvPr id="3821" name="Google Shape;3821;p49"/>
          <p:cNvSpPr txBox="1">
            <a:spLocks noGrp="1"/>
          </p:cNvSpPr>
          <p:nvPr>
            <p:ph type="title"/>
          </p:nvPr>
        </p:nvSpPr>
        <p:spPr>
          <a:xfrm>
            <a:off x="492015" y="338626"/>
            <a:ext cx="395595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Logins</a:t>
            </a:r>
            <a:endParaRPr/>
          </a:p>
        </p:txBody>
      </p:sp>
      <p:sp>
        <p:nvSpPr>
          <p:cNvPr id="3822" name="Google Shape;3822;p49"/>
          <p:cNvSpPr/>
          <p:nvPr/>
        </p:nvSpPr>
        <p:spPr>
          <a:xfrm>
            <a:off x="-3700275" y="2734250"/>
            <a:ext cx="336300" cy="38350"/>
          </a:xfrm>
          <a:custGeom>
            <a:avLst/>
            <a:gdLst/>
            <a:ahLst/>
            <a:cxnLst/>
            <a:rect l="l" t="t" r="r" b="b"/>
            <a:pathLst>
              <a:path w="13452" h="1534" extrusionOk="0">
                <a:moveTo>
                  <a:pt x="13452" y="0"/>
                </a:moveTo>
                <a:lnTo>
                  <a:pt x="1" y="0"/>
                </a:lnTo>
                <a:lnTo>
                  <a:pt x="1" y="0"/>
                </a:lnTo>
                <a:lnTo>
                  <a:pt x="13452" y="0"/>
                </a:lnTo>
                <a:lnTo>
                  <a:pt x="13452" y="1533"/>
                </a:lnTo>
                <a:lnTo>
                  <a:pt x="11755" y="1533"/>
                </a:lnTo>
                <a:lnTo>
                  <a:pt x="11755" y="1533"/>
                </a:lnTo>
                <a:lnTo>
                  <a:pt x="13452" y="1533"/>
                </a:lnTo>
                <a:close/>
              </a:path>
            </a:pathLst>
          </a:custGeom>
          <a:solidFill>
            <a:srgbClr val="AEB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9"/>
          <p:cNvSpPr/>
          <p:nvPr/>
        </p:nvSpPr>
        <p:spPr>
          <a:xfrm>
            <a:off x="-3685450" y="2772575"/>
            <a:ext cx="279050" cy="25"/>
          </a:xfrm>
          <a:custGeom>
            <a:avLst/>
            <a:gdLst/>
            <a:ahLst/>
            <a:cxnLst/>
            <a:rect l="l" t="t" r="r" b="b"/>
            <a:pathLst>
              <a:path w="11162" h="1" extrusionOk="0">
                <a:moveTo>
                  <a:pt x="11162" y="0"/>
                </a:moveTo>
                <a:lnTo>
                  <a:pt x="1" y="0"/>
                </a:lnTo>
                <a:lnTo>
                  <a:pt x="11162" y="0"/>
                </a:lnTo>
                <a:lnTo>
                  <a:pt x="11162" y="0"/>
                </a:lnTo>
                <a:close/>
              </a:path>
            </a:pathLst>
          </a:custGeom>
          <a:solidFill>
            <a:srgbClr val="899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9"/>
          <p:cNvSpPr/>
          <p:nvPr/>
        </p:nvSpPr>
        <p:spPr>
          <a:xfrm>
            <a:off x="-1278925" y="1776025"/>
            <a:ext cx="161525" cy="87425"/>
          </a:xfrm>
          <a:custGeom>
            <a:avLst/>
            <a:gdLst/>
            <a:ahLst/>
            <a:cxnLst/>
            <a:rect l="l" t="t" r="r" b="b"/>
            <a:pathLst>
              <a:path w="6461" h="3497" extrusionOk="0">
                <a:moveTo>
                  <a:pt x="6460" y="1"/>
                </a:moveTo>
                <a:lnTo>
                  <a:pt x="3394" y="1"/>
                </a:lnTo>
                <a:cubicBezTo>
                  <a:pt x="1534" y="1"/>
                  <a:pt x="0" y="1534"/>
                  <a:pt x="0" y="3496"/>
                </a:cubicBezTo>
                <a:lnTo>
                  <a:pt x="0" y="3496"/>
                </a:lnTo>
                <a:cubicBezTo>
                  <a:pt x="0" y="1534"/>
                  <a:pt x="1534" y="1"/>
                  <a:pt x="3394" y="1"/>
                </a:cubicBezTo>
                <a:lnTo>
                  <a:pt x="6460" y="1"/>
                </a:lnTo>
                <a:close/>
              </a:path>
            </a:pathLst>
          </a:custGeom>
          <a:solidFill>
            <a:srgbClr val="AEB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9"/>
          <p:cNvSpPr/>
          <p:nvPr/>
        </p:nvSpPr>
        <p:spPr>
          <a:xfrm>
            <a:off x="-1278925" y="1914525"/>
            <a:ext cx="125225" cy="82825"/>
          </a:xfrm>
          <a:custGeom>
            <a:avLst/>
            <a:gdLst/>
            <a:ahLst/>
            <a:cxnLst/>
            <a:rect l="l" t="t" r="r" b="b"/>
            <a:pathLst>
              <a:path w="5009" h="3313" extrusionOk="0">
                <a:moveTo>
                  <a:pt x="3394" y="3312"/>
                </a:moveTo>
                <a:lnTo>
                  <a:pt x="5009" y="3312"/>
                </a:lnTo>
                <a:lnTo>
                  <a:pt x="5009" y="3312"/>
                </a:lnTo>
                <a:lnTo>
                  <a:pt x="3394" y="3312"/>
                </a:lnTo>
                <a:close/>
                <a:moveTo>
                  <a:pt x="0" y="0"/>
                </a:moveTo>
                <a:cubicBezTo>
                  <a:pt x="82" y="1861"/>
                  <a:pt x="1615" y="3312"/>
                  <a:pt x="3394" y="3312"/>
                </a:cubicBezTo>
                <a:cubicBezTo>
                  <a:pt x="1615" y="3312"/>
                  <a:pt x="82" y="1861"/>
                  <a:pt x="0" y="0"/>
                </a:cubicBezTo>
                <a:close/>
              </a:path>
            </a:pathLst>
          </a:custGeom>
          <a:solidFill>
            <a:srgbClr val="AEB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p:cNvSpPr/>
          <p:nvPr/>
        </p:nvSpPr>
        <p:spPr>
          <a:xfrm>
            <a:off x="-742500" y="11275"/>
            <a:ext cx="40400" cy="38350"/>
          </a:xfrm>
          <a:custGeom>
            <a:avLst/>
            <a:gdLst/>
            <a:ahLst/>
            <a:cxnLst/>
            <a:rect l="l" t="t" r="r" b="b"/>
            <a:pathLst>
              <a:path w="1616" h="1534" extrusionOk="0">
                <a:moveTo>
                  <a:pt x="778" y="0"/>
                </a:moveTo>
                <a:lnTo>
                  <a:pt x="594" y="511"/>
                </a:lnTo>
                <a:lnTo>
                  <a:pt x="1" y="613"/>
                </a:lnTo>
                <a:lnTo>
                  <a:pt x="430" y="940"/>
                </a:lnTo>
                <a:lnTo>
                  <a:pt x="349" y="1533"/>
                </a:lnTo>
                <a:lnTo>
                  <a:pt x="860" y="1206"/>
                </a:lnTo>
                <a:lnTo>
                  <a:pt x="1371" y="1451"/>
                </a:lnTo>
                <a:lnTo>
                  <a:pt x="1187" y="940"/>
                </a:lnTo>
                <a:lnTo>
                  <a:pt x="1616" y="511"/>
                </a:lnTo>
                <a:lnTo>
                  <a:pt x="1023" y="429"/>
                </a:lnTo>
                <a:lnTo>
                  <a:pt x="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p:cNvSpPr/>
          <p:nvPr/>
        </p:nvSpPr>
        <p:spPr>
          <a:xfrm>
            <a:off x="-1063925" y="-45975"/>
            <a:ext cx="29650" cy="25975"/>
          </a:xfrm>
          <a:custGeom>
            <a:avLst/>
            <a:gdLst/>
            <a:ahLst/>
            <a:cxnLst/>
            <a:rect l="l" t="t" r="r" b="b"/>
            <a:pathLst>
              <a:path w="1186" h="1039" extrusionOk="0">
                <a:moveTo>
                  <a:pt x="511" y="1"/>
                </a:moveTo>
                <a:cubicBezTo>
                  <a:pt x="245" y="82"/>
                  <a:pt x="0" y="246"/>
                  <a:pt x="0" y="512"/>
                </a:cubicBezTo>
                <a:cubicBezTo>
                  <a:pt x="0" y="814"/>
                  <a:pt x="185" y="1038"/>
                  <a:pt x="408" y="1038"/>
                </a:cubicBezTo>
                <a:cubicBezTo>
                  <a:pt x="442" y="1038"/>
                  <a:pt x="476" y="1033"/>
                  <a:pt x="511" y="1023"/>
                </a:cubicBezTo>
                <a:lnTo>
                  <a:pt x="675" y="1023"/>
                </a:lnTo>
                <a:cubicBezTo>
                  <a:pt x="940" y="1023"/>
                  <a:pt x="1186" y="859"/>
                  <a:pt x="1186" y="512"/>
                </a:cubicBezTo>
                <a:cubicBezTo>
                  <a:pt x="1186" y="246"/>
                  <a:pt x="940"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p:cNvSpPr/>
          <p:nvPr/>
        </p:nvSpPr>
        <p:spPr>
          <a:xfrm>
            <a:off x="-465500" y="-131325"/>
            <a:ext cx="33750" cy="25575"/>
          </a:xfrm>
          <a:custGeom>
            <a:avLst/>
            <a:gdLst/>
            <a:ahLst/>
            <a:cxnLst/>
            <a:rect l="l" t="t" r="r" b="b"/>
            <a:pathLst>
              <a:path w="1350" h="1023" extrusionOk="0">
                <a:moveTo>
                  <a:pt x="675" y="1"/>
                </a:moveTo>
                <a:cubicBezTo>
                  <a:pt x="0" y="1"/>
                  <a:pt x="0" y="1023"/>
                  <a:pt x="675" y="1023"/>
                </a:cubicBezTo>
                <a:cubicBezTo>
                  <a:pt x="1350" y="1023"/>
                  <a:pt x="1350"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p:cNvSpPr txBox="1">
            <a:spLocks noGrp="1"/>
          </p:cNvSpPr>
          <p:nvPr>
            <p:ph type="subTitle" idx="4294967295"/>
          </p:nvPr>
        </p:nvSpPr>
        <p:spPr>
          <a:xfrm>
            <a:off x="731944" y="788229"/>
            <a:ext cx="3685961" cy="1946021"/>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600"/>
              </a:spcAft>
              <a:buNone/>
            </a:pPr>
            <a:r>
              <a:rPr lang="en" sz="1400" b="1"/>
              <a:t>L2 login </a:t>
            </a:r>
            <a:r>
              <a:rPr lang="en" sz="1400"/>
              <a:t>– Create your own</a:t>
            </a:r>
            <a:br>
              <a:rPr lang="en" sz="1400"/>
            </a:br>
            <a:r>
              <a:rPr lang="en" sz="1400"/>
              <a:t>Used to log in to PrairieCat Website</a:t>
            </a:r>
          </a:p>
          <a:p>
            <a:pPr marL="0" lvl="0" indent="0" rtl="0">
              <a:lnSpc>
                <a:spcPct val="100000"/>
              </a:lnSpc>
              <a:spcBef>
                <a:spcPts val="0"/>
              </a:spcBef>
              <a:spcAft>
                <a:spcPts val="1600"/>
              </a:spcAft>
              <a:buNone/>
            </a:pPr>
            <a:r>
              <a:rPr lang="en" sz="1400" b="1"/>
              <a:t>Talent LMS login </a:t>
            </a:r>
            <a:r>
              <a:rPr lang="en" sz="1400"/>
              <a:t>– Create your own</a:t>
            </a:r>
            <a:br>
              <a:rPr lang="en" sz="1400"/>
            </a:br>
            <a:r>
              <a:rPr lang="en" sz="1400"/>
              <a:t>Different from L2/PrairieCat website</a:t>
            </a:r>
          </a:p>
          <a:p>
            <a:pPr marL="0" lvl="0" indent="0" rtl="0">
              <a:lnSpc>
                <a:spcPct val="100000"/>
              </a:lnSpc>
              <a:spcBef>
                <a:spcPts val="0"/>
              </a:spcBef>
              <a:spcAft>
                <a:spcPts val="1600"/>
              </a:spcAft>
              <a:buNone/>
            </a:pPr>
            <a:r>
              <a:rPr lang="en" sz="1400" b="1"/>
              <a:t>Sierra login – </a:t>
            </a:r>
            <a:r>
              <a:rPr lang="en" sz="1400"/>
              <a:t>A mix of shared and </a:t>
            </a:r>
            <a:br>
              <a:rPr lang="en" sz="1400"/>
            </a:br>
            <a:r>
              <a:rPr lang="en" sz="1400"/>
              <a:t>individual or “named” logins</a:t>
            </a:r>
          </a:p>
        </p:txBody>
      </p:sp>
      <p:grpSp>
        <p:nvGrpSpPr>
          <p:cNvPr id="2" name="Group 1"/>
          <p:cNvGrpSpPr/>
          <p:nvPr/>
        </p:nvGrpSpPr>
        <p:grpSpPr>
          <a:xfrm>
            <a:off x="1497732" y="378252"/>
            <a:ext cx="6549419" cy="3887866"/>
            <a:chOff x="1775472" y="643295"/>
            <a:chExt cx="6549419" cy="3887866"/>
          </a:xfrm>
        </p:grpSpPr>
        <p:sp>
          <p:nvSpPr>
            <p:cNvPr id="3820" name="Google Shape;3820;p49"/>
            <p:cNvSpPr/>
            <p:nvPr/>
          </p:nvSpPr>
          <p:spPr>
            <a:xfrm rot="543783">
              <a:off x="6653285" y="1463946"/>
              <a:ext cx="1198052" cy="1304540"/>
            </a:xfrm>
            <a:custGeom>
              <a:avLst/>
              <a:gdLst/>
              <a:ahLst/>
              <a:cxnLst/>
              <a:rect l="l" t="t" r="r" b="b"/>
              <a:pathLst>
                <a:path w="30500" h="33219" extrusionOk="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9"/>
            <p:cNvSpPr/>
            <p:nvPr/>
          </p:nvSpPr>
          <p:spPr>
            <a:xfrm rot="543944">
              <a:off x="3401984" y="2556167"/>
              <a:ext cx="1258674" cy="1370882"/>
            </a:xfrm>
            <a:custGeom>
              <a:avLst/>
              <a:gdLst/>
              <a:ahLst/>
              <a:cxnLst/>
              <a:rect l="l" t="t" r="r" b="b"/>
              <a:pathLst>
                <a:path w="30500" h="33219" extrusionOk="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9"/>
            <p:cNvSpPr/>
            <p:nvPr/>
          </p:nvSpPr>
          <p:spPr>
            <a:xfrm rot="543944">
              <a:off x="5030759" y="1974692"/>
              <a:ext cx="1258674" cy="1370882"/>
            </a:xfrm>
            <a:custGeom>
              <a:avLst/>
              <a:gdLst/>
              <a:ahLst/>
              <a:cxnLst/>
              <a:rect l="l" t="t" r="r" b="b"/>
              <a:pathLst>
                <a:path w="30500" h="33219" extrusionOk="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7" name="Google Shape;3837;p49"/>
            <p:cNvGrpSpPr/>
            <p:nvPr/>
          </p:nvGrpSpPr>
          <p:grpSpPr>
            <a:xfrm>
              <a:off x="6447597" y="643295"/>
              <a:ext cx="1877294" cy="2187707"/>
              <a:chOff x="6447597" y="643295"/>
              <a:chExt cx="1877294" cy="2187707"/>
            </a:xfrm>
          </p:grpSpPr>
          <p:sp>
            <p:nvSpPr>
              <p:cNvPr id="3838" name="Google Shape;3838;p49"/>
              <p:cNvSpPr/>
              <p:nvPr/>
            </p:nvSpPr>
            <p:spPr>
              <a:xfrm rot="543783">
                <a:off x="8256243" y="1167619"/>
                <a:ext cx="64302" cy="60242"/>
              </a:xfrm>
              <a:custGeom>
                <a:avLst/>
                <a:gdLst/>
                <a:ahLst/>
                <a:cxnLst/>
                <a:rect l="l" t="t" r="r" b="b"/>
                <a:pathLst>
                  <a:path w="1637" h="1534" extrusionOk="0">
                    <a:moveTo>
                      <a:pt x="859" y="1"/>
                    </a:moveTo>
                    <a:lnTo>
                      <a:pt x="614" y="512"/>
                    </a:lnTo>
                    <a:lnTo>
                      <a:pt x="1" y="594"/>
                    </a:lnTo>
                    <a:lnTo>
                      <a:pt x="430" y="941"/>
                    </a:lnTo>
                    <a:lnTo>
                      <a:pt x="348" y="1534"/>
                    </a:lnTo>
                    <a:lnTo>
                      <a:pt x="859" y="1289"/>
                    </a:lnTo>
                    <a:lnTo>
                      <a:pt x="1289" y="1534"/>
                    </a:lnTo>
                    <a:lnTo>
                      <a:pt x="1207" y="1023"/>
                    </a:lnTo>
                    <a:lnTo>
                      <a:pt x="1636" y="594"/>
                    </a:lnTo>
                    <a:lnTo>
                      <a:pt x="1125" y="512"/>
                    </a:lnTo>
                    <a:lnTo>
                      <a:pt x="8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9"/>
              <p:cNvSpPr/>
              <p:nvPr/>
            </p:nvSpPr>
            <p:spPr>
              <a:xfrm rot="543783">
                <a:off x="8084826" y="973881"/>
                <a:ext cx="49847" cy="40174"/>
              </a:xfrm>
              <a:custGeom>
                <a:avLst/>
                <a:gdLst/>
                <a:ahLst/>
                <a:cxnLst/>
                <a:rect l="l" t="t" r="r" b="b"/>
                <a:pathLst>
                  <a:path w="1269" h="1023" extrusionOk="0">
                    <a:moveTo>
                      <a:pt x="675" y="1"/>
                    </a:moveTo>
                    <a:cubicBezTo>
                      <a:pt x="1" y="1"/>
                      <a:pt x="1" y="1023"/>
                      <a:pt x="675" y="1023"/>
                    </a:cubicBezTo>
                    <a:cubicBezTo>
                      <a:pt x="1268" y="1023"/>
                      <a:pt x="1268"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9"/>
              <p:cNvSpPr/>
              <p:nvPr/>
            </p:nvSpPr>
            <p:spPr>
              <a:xfrm rot="543973">
                <a:off x="8263207" y="1605719"/>
                <a:ext cx="50411" cy="47239"/>
              </a:xfrm>
              <a:custGeom>
                <a:avLst/>
                <a:gdLst/>
                <a:ahLst/>
                <a:cxnLst/>
                <a:rect l="l" t="t" r="r" b="b"/>
                <a:pathLst>
                  <a:path w="1637" h="1534" extrusionOk="0">
                    <a:moveTo>
                      <a:pt x="859" y="1"/>
                    </a:moveTo>
                    <a:lnTo>
                      <a:pt x="614" y="512"/>
                    </a:lnTo>
                    <a:lnTo>
                      <a:pt x="1" y="594"/>
                    </a:lnTo>
                    <a:lnTo>
                      <a:pt x="430" y="941"/>
                    </a:lnTo>
                    <a:lnTo>
                      <a:pt x="348" y="1534"/>
                    </a:lnTo>
                    <a:lnTo>
                      <a:pt x="859" y="1289"/>
                    </a:lnTo>
                    <a:lnTo>
                      <a:pt x="1289" y="1534"/>
                    </a:lnTo>
                    <a:lnTo>
                      <a:pt x="1207" y="1023"/>
                    </a:lnTo>
                    <a:lnTo>
                      <a:pt x="1636" y="594"/>
                    </a:lnTo>
                    <a:lnTo>
                      <a:pt x="1125" y="512"/>
                    </a:lnTo>
                    <a:lnTo>
                      <a:pt x="8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1" name="Google Shape;3841;p49"/>
              <p:cNvGrpSpPr/>
              <p:nvPr/>
            </p:nvGrpSpPr>
            <p:grpSpPr>
              <a:xfrm>
                <a:off x="6447597" y="643295"/>
                <a:ext cx="1690231" cy="2187707"/>
                <a:chOff x="6447350" y="942491"/>
                <a:chExt cx="1458982" cy="1888396"/>
              </a:xfrm>
            </p:grpSpPr>
            <p:sp>
              <p:nvSpPr>
                <p:cNvPr id="3842" name="Google Shape;3842;p49"/>
                <p:cNvSpPr/>
                <p:nvPr/>
              </p:nvSpPr>
              <p:spPr>
                <a:xfrm>
                  <a:off x="6711938" y="2189939"/>
                  <a:ext cx="138673" cy="29855"/>
                </a:xfrm>
                <a:custGeom>
                  <a:avLst/>
                  <a:gdLst/>
                  <a:ahLst/>
                  <a:cxnLst/>
                  <a:rect l="l" t="t" r="r" b="b"/>
                  <a:pathLst>
                    <a:path w="7585" h="1633" extrusionOk="0">
                      <a:moveTo>
                        <a:pt x="5970" y="1"/>
                      </a:moveTo>
                      <a:lnTo>
                        <a:pt x="1534" y="757"/>
                      </a:lnTo>
                      <a:lnTo>
                        <a:pt x="1" y="1268"/>
                      </a:lnTo>
                      <a:cubicBezTo>
                        <a:pt x="1" y="1268"/>
                        <a:pt x="3354" y="1632"/>
                        <a:pt x="5335" y="1632"/>
                      </a:cubicBezTo>
                      <a:cubicBezTo>
                        <a:pt x="5882" y="1632"/>
                        <a:pt x="6324" y="1605"/>
                        <a:pt x="6562" y="1534"/>
                      </a:cubicBezTo>
                      <a:cubicBezTo>
                        <a:pt x="7585" y="1105"/>
                        <a:pt x="7585" y="83"/>
                        <a:pt x="7585" y="83"/>
                      </a:cubicBezTo>
                      <a:lnTo>
                        <a:pt x="59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9"/>
                <p:cNvSpPr/>
                <p:nvPr/>
              </p:nvSpPr>
              <p:spPr>
                <a:xfrm>
                  <a:off x="6537423" y="2057269"/>
                  <a:ext cx="302356" cy="187085"/>
                </a:xfrm>
                <a:custGeom>
                  <a:avLst/>
                  <a:gdLst/>
                  <a:ahLst/>
                  <a:cxnLst/>
                  <a:rect l="l" t="t" r="r" b="b"/>
                  <a:pathLst>
                    <a:path w="16538" h="10233" extrusionOk="0">
                      <a:moveTo>
                        <a:pt x="9383" y="1"/>
                      </a:moveTo>
                      <a:cubicBezTo>
                        <a:pt x="8688" y="1207"/>
                        <a:pt x="6910" y="3926"/>
                        <a:pt x="4865" y="5806"/>
                      </a:cubicBezTo>
                      <a:cubicBezTo>
                        <a:pt x="2739" y="7667"/>
                        <a:pt x="1206" y="8607"/>
                        <a:pt x="0" y="9977"/>
                      </a:cubicBezTo>
                      <a:cubicBezTo>
                        <a:pt x="398" y="10158"/>
                        <a:pt x="806" y="10233"/>
                        <a:pt x="1214" y="10233"/>
                      </a:cubicBezTo>
                      <a:cubicBezTo>
                        <a:pt x="2738" y="10233"/>
                        <a:pt x="4257" y="9194"/>
                        <a:pt x="5192" y="8791"/>
                      </a:cubicBezTo>
                      <a:cubicBezTo>
                        <a:pt x="5878" y="8480"/>
                        <a:pt x="6822" y="8394"/>
                        <a:pt x="7655" y="8394"/>
                      </a:cubicBezTo>
                      <a:cubicBezTo>
                        <a:pt x="8685" y="8394"/>
                        <a:pt x="9547" y="8525"/>
                        <a:pt x="9547" y="8525"/>
                      </a:cubicBezTo>
                      <a:lnTo>
                        <a:pt x="9628" y="8525"/>
                      </a:lnTo>
                      <a:cubicBezTo>
                        <a:pt x="10487" y="8178"/>
                        <a:pt x="11427" y="8096"/>
                        <a:pt x="12347" y="8014"/>
                      </a:cubicBezTo>
                      <a:cubicBezTo>
                        <a:pt x="13124" y="8014"/>
                        <a:pt x="14146" y="7932"/>
                        <a:pt x="15005" y="7585"/>
                      </a:cubicBezTo>
                      <a:cubicBezTo>
                        <a:pt x="16538" y="7074"/>
                        <a:pt x="14494" y="5030"/>
                        <a:pt x="14657" y="3415"/>
                      </a:cubicBezTo>
                      <a:cubicBezTo>
                        <a:pt x="14739" y="2229"/>
                        <a:pt x="15516" y="1718"/>
                        <a:pt x="15516" y="1718"/>
                      </a:cubicBezTo>
                      <a:cubicBezTo>
                        <a:pt x="15516" y="1354"/>
                        <a:pt x="15283" y="1230"/>
                        <a:pt x="14935" y="1230"/>
                      </a:cubicBezTo>
                      <a:cubicBezTo>
                        <a:pt x="14195" y="1230"/>
                        <a:pt x="12931" y="1789"/>
                        <a:pt x="12256" y="1789"/>
                      </a:cubicBezTo>
                      <a:cubicBezTo>
                        <a:pt x="12125" y="1789"/>
                        <a:pt x="12017" y="1768"/>
                        <a:pt x="11938" y="1718"/>
                      </a:cubicBezTo>
                      <a:cubicBezTo>
                        <a:pt x="11427" y="1452"/>
                        <a:pt x="11427" y="1023"/>
                        <a:pt x="9628" y="103"/>
                      </a:cubicBezTo>
                      <a:cubicBezTo>
                        <a:pt x="9547" y="103"/>
                        <a:pt x="9465" y="1"/>
                        <a:pt x="9383" y="1"/>
                      </a:cubicBezTo>
                      <a:close/>
                    </a:path>
                  </a:pathLst>
                </a:custGeom>
                <a:solidFill>
                  <a:srgbClr val="010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9"/>
                <p:cNvSpPr/>
                <p:nvPr/>
              </p:nvSpPr>
              <p:spPr>
                <a:xfrm>
                  <a:off x="6517240" y="2053997"/>
                  <a:ext cx="191747" cy="185677"/>
                </a:xfrm>
                <a:custGeom>
                  <a:avLst/>
                  <a:gdLst/>
                  <a:ahLst/>
                  <a:cxnLst/>
                  <a:rect l="l" t="t" r="r" b="b"/>
                  <a:pathLst>
                    <a:path w="10488" h="10156" extrusionOk="0">
                      <a:moveTo>
                        <a:pt x="9603" y="1"/>
                      </a:moveTo>
                      <a:cubicBezTo>
                        <a:pt x="8023" y="1"/>
                        <a:pt x="7125" y="1857"/>
                        <a:pt x="6480" y="3164"/>
                      </a:cubicBezTo>
                      <a:cubicBezTo>
                        <a:pt x="5785" y="4452"/>
                        <a:pt x="1881" y="7519"/>
                        <a:pt x="348" y="8622"/>
                      </a:cubicBezTo>
                      <a:cubicBezTo>
                        <a:pt x="0" y="8970"/>
                        <a:pt x="0" y="9481"/>
                        <a:pt x="348" y="9726"/>
                      </a:cubicBezTo>
                      <a:cubicBezTo>
                        <a:pt x="593" y="9890"/>
                        <a:pt x="859" y="10074"/>
                        <a:pt x="1104" y="10156"/>
                      </a:cubicBezTo>
                      <a:cubicBezTo>
                        <a:pt x="2310" y="8786"/>
                        <a:pt x="3843" y="7846"/>
                        <a:pt x="5969" y="5985"/>
                      </a:cubicBezTo>
                      <a:cubicBezTo>
                        <a:pt x="8014" y="4105"/>
                        <a:pt x="9792" y="1386"/>
                        <a:pt x="10487" y="180"/>
                      </a:cubicBezTo>
                      <a:cubicBezTo>
                        <a:pt x="10170" y="56"/>
                        <a:pt x="9877" y="1"/>
                        <a:pt x="9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9"/>
                <p:cNvSpPr/>
                <p:nvPr/>
              </p:nvSpPr>
              <p:spPr>
                <a:xfrm>
                  <a:off x="6520220" y="2050688"/>
                  <a:ext cx="177541" cy="184123"/>
                </a:xfrm>
                <a:custGeom>
                  <a:avLst/>
                  <a:gdLst/>
                  <a:ahLst/>
                  <a:cxnLst/>
                  <a:rect l="l" t="t" r="r" b="b"/>
                  <a:pathLst>
                    <a:path w="9711" h="10071" extrusionOk="0">
                      <a:moveTo>
                        <a:pt x="9557" y="0"/>
                      </a:moveTo>
                      <a:cubicBezTo>
                        <a:pt x="9499" y="0"/>
                        <a:pt x="9442" y="58"/>
                        <a:pt x="9384" y="116"/>
                      </a:cubicBezTo>
                      <a:cubicBezTo>
                        <a:pt x="9384" y="116"/>
                        <a:pt x="6910" y="3775"/>
                        <a:pt x="5030" y="5308"/>
                      </a:cubicBezTo>
                      <a:cubicBezTo>
                        <a:pt x="3067" y="6841"/>
                        <a:pt x="696" y="8803"/>
                        <a:pt x="1" y="9826"/>
                      </a:cubicBezTo>
                      <a:cubicBezTo>
                        <a:pt x="1" y="9907"/>
                        <a:pt x="1" y="9989"/>
                        <a:pt x="103" y="10071"/>
                      </a:cubicBezTo>
                      <a:lnTo>
                        <a:pt x="185" y="10071"/>
                      </a:lnTo>
                      <a:cubicBezTo>
                        <a:pt x="267" y="10071"/>
                        <a:pt x="348" y="10071"/>
                        <a:pt x="348" y="9989"/>
                      </a:cubicBezTo>
                      <a:cubicBezTo>
                        <a:pt x="859" y="9233"/>
                        <a:pt x="2556" y="7700"/>
                        <a:pt x="5214" y="5574"/>
                      </a:cubicBezTo>
                      <a:cubicBezTo>
                        <a:pt x="7258" y="4041"/>
                        <a:pt x="9629" y="463"/>
                        <a:pt x="9711" y="279"/>
                      </a:cubicBezTo>
                      <a:cubicBezTo>
                        <a:pt x="9711" y="197"/>
                        <a:pt x="9711" y="116"/>
                        <a:pt x="9629" y="34"/>
                      </a:cubicBezTo>
                      <a:cubicBezTo>
                        <a:pt x="9605" y="10"/>
                        <a:pt x="9581" y="0"/>
                        <a:pt x="9557"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9"/>
                <p:cNvSpPr/>
                <p:nvPr/>
              </p:nvSpPr>
              <p:spPr>
                <a:xfrm>
                  <a:off x="6682414" y="2098019"/>
                  <a:ext cx="49728" cy="49710"/>
                </a:xfrm>
                <a:custGeom>
                  <a:avLst/>
                  <a:gdLst/>
                  <a:ahLst/>
                  <a:cxnLst/>
                  <a:rect l="l" t="t" r="r" b="b"/>
                  <a:pathLst>
                    <a:path w="2720" h="2719" extrusionOk="0">
                      <a:moveTo>
                        <a:pt x="1350" y="0"/>
                      </a:moveTo>
                      <a:cubicBezTo>
                        <a:pt x="594" y="0"/>
                        <a:pt x="1" y="593"/>
                        <a:pt x="1" y="1349"/>
                      </a:cubicBezTo>
                      <a:cubicBezTo>
                        <a:pt x="1" y="2126"/>
                        <a:pt x="594" y="2719"/>
                        <a:pt x="1350" y="2719"/>
                      </a:cubicBezTo>
                      <a:cubicBezTo>
                        <a:pt x="2127" y="2719"/>
                        <a:pt x="2719" y="2126"/>
                        <a:pt x="2719" y="1349"/>
                      </a:cubicBezTo>
                      <a:cubicBezTo>
                        <a:pt x="2719" y="593"/>
                        <a:pt x="2127" y="0"/>
                        <a:pt x="1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9"/>
                <p:cNvSpPr/>
                <p:nvPr/>
              </p:nvSpPr>
              <p:spPr>
                <a:xfrm>
                  <a:off x="6683913" y="2183595"/>
                  <a:ext cx="7861" cy="38887"/>
                </a:xfrm>
                <a:custGeom>
                  <a:avLst/>
                  <a:gdLst/>
                  <a:ahLst/>
                  <a:cxnLst/>
                  <a:rect l="l" t="t" r="r" b="b"/>
                  <a:pathLst>
                    <a:path w="430" h="2127" extrusionOk="0">
                      <a:moveTo>
                        <a:pt x="164" y="0"/>
                      </a:moveTo>
                      <a:cubicBezTo>
                        <a:pt x="82" y="0"/>
                        <a:pt x="0" y="511"/>
                        <a:pt x="0" y="1104"/>
                      </a:cubicBezTo>
                      <a:cubicBezTo>
                        <a:pt x="0" y="1615"/>
                        <a:pt x="82" y="2126"/>
                        <a:pt x="164" y="2126"/>
                      </a:cubicBezTo>
                      <a:cubicBezTo>
                        <a:pt x="246" y="2126"/>
                        <a:pt x="430" y="1697"/>
                        <a:pt x="430" y="1104"/>
                      </a:cubicBezTo>
                      <a:cubicBezTo>
                        <a:pt x="430" y="511"/>
                        <a:pt x="348" y="0"/>
                        <a:pt x="164"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9"/>
                <p:cNvSpPr/>
                <p:nvPr/>
              </p:nvSpPr>
              <p:spPr>
                <a:xfrm>
                  <a:off x="6702596" y="2183595"/>
                  <a:ext cx="9361" cy="38887"/>
                </a:xfrm>
                <a:custGeom>
                  <a:avLst/>
                  <a:gdLst/>
                  <a:ahLst/>
                  <a:cxnLst/>
                  <a:rect l="l" t="t" r="r" b="b"/>
                  <a:pathLst>
                    <a:path w="512" h="2127" extrusionOk="0">
                      <a:moveTo>
                        <a:pt x="246" y="0"/>
                      </a:moveTo>
                      <a:cubicBezTo>
                        <a:pt x="164" y="0"/>
                        <a:pt x="82" y="511"/>
                        <a:pt x="82" y="1104"/>
                      </a:cubicBezTo>
                      <a:cubicBezTo>
                        <a:pt x="1" y="1697"/>
                        <a:pt x="82" y="2126"/>
                        <a:pt x="246" y="2126"/>
                      </a:cubicBezTo>
                      <a:cubicBezTo>
                        <a:pt x="348" y="2126"/>
                        <a:pt x="430" y="1697"/>
                        <a:pt x="512" y="1104"/>
                      </a:cubicBezTo>
                      <a:cubicBezTo>
                        <a:pt x="512" y="511"/>
                        <a:pt x="430" y="0"/>
                        <a:pt x="246"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9"/>
                <p:cNvSpPr/>
                <p:nvPr/>
              </p:nvSpPr>
              <p:spPr>
                <a:xfrm>
                  <a:off x="6724278" y="2185094"/>
                  <a:ext cx="7861" cy="38887"/>
                </a:xfrm>
                <a:custGeom>
                  <a:avLst/>
                  <a:gdLst/>
                  <a:ahLst/>
                  <a:cxnLst/>
                  <a:rect l="l" t="t" r="r" b="b"/>
                  <a:pathLst>
                    <a:path w="430" h="2127" extrusionOk="0">
                      <a:moveTo>
                        <a:pt x="266" y="0"/>
                      </a:moveTo>
                      <a:cubicBezTo>
                        <a:pt x="82" y="0"/>
                        <a:pt x="0" y="429"/>
                        <a:pt x="0" y="1022"/>
                      </a:cubicBezTo>
                      <a:cubicBezTo>
                        <a:pt x="0" y="1615"/>
                        <a:pt x="82" y="2126"/>
                        <a:pt x="184" y="2126"/>
                      </a:cubicBezTo>
                      <a:cubicBezTo>
                        <a:pt x="348" y="2126"/>
                        <a:pt x="429" y="1615"/>
                        <a:pt x="429" y="1022"/>
                      </a:cubicBezTo>
                      <a:cubicBezTo>
                        <a:pt x="429" y="429"/>
                        <a:pt x="348" y="0"/>
                        <a:pt x="266"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9"/>
                <p:cNvSpPr/>
                <p:nvPr/>
              </p:nvSpPr>
              <p:spPr>
                <a:xfrm>
                  <a:off x="6746326" y="2185094"/>
                  <a:ext cx="7496" cy="38887"/>
                </a:xfrm>
                <a:custGeom>
                  <a:avLst/>
                  <a:gdLst/>
                  <a:ahLst/>
                  <a:cxnLst/>
                  <a:rect l="l" t="t" r="r" b="b"/>
                  <a:pathLst>
                    <a:path w="410" h="2127" extrusionOk="0">
                      <a:moveTo>
                        <a:pt x="246" y="0"/>
                      </a:moveTo>
                      <a:cubicBezTo>
                        <a:pt x="82" y="0"/>
                        <a:pt x="0" y="429"/>
                        <a:pt x="0" y="1022"/>
                      </a:cubicBezTo>
                      <a:cubicBezTo>
                        <a:pt x="0" y="1615"/>
                        <a:pt x="82" y="2126"/>
                        <a:pt x="164" y="2126"/>
                      </a:cubicBezTo>
                      <a:cubicBezTo>
                        <a:pt x="327" y="2126"/>
                        <a:pt x="409" y="1615"/>
                        <a:pt x="409" y="1022"/>
                      </a:cubicBezTo>
                      <a:cubicBezTo>
                        <a:pt x="409" y="429"/>
                        <a:pt x="327" y="0"/>
                        <a:pt x="246"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9"/>
                <p:cNvSpPr/>
                <p:nvPr/>
              </p:nvSpPr>
              <p:spPr>
                <a:xfrm>
                  <a:off x="6831901" y="2564146"/>
                  <a:ext cx="56072" cy="50076"/>
                </a:xfrm>
                <a:custGeom>
                  <a:avLst/>
                  <a:gdLst/>
                  <a:ahLst/>
                  <a:cxnLst/>
                  <a:rect l="l" t="t" r="r" b="b"/>
                  <a:pathLst>
                    <a:path w="3067" h="2739" extrusionOk="0">
                      <a:moveTo>
                        <a:pt x="1579" y="1"/>
                      </a:moveTo>
                      <a:cubicBezTo>
                        <a:pt x="1393" y="1"/>
                        <a:pt x="1204" y="44"/>
                        <a:pt x="1023" y="137"/>
                      </a:cubicBezTo>
                      <a:cubicBezTo>
                        <a:pt x="246" y="383"/>
                        <a:pt x="0" y="1241"/>
                        <a:pt x="246" y="1916"/>
                      </a:cubicBezTo>
                      <a:cubicBezTo>
                        <a:pt x="501" y="2426"/>
                        <a:pt x="1032" y="2738"/>
                        <a:pt x="1563" y="2738"/>
                      </a:cubicBezTo>
                      <a:cubicBezTo>
                        <a:pt x="1755" y="2738"/>
                        <a:pt x="1947" y="2698"/>
                        <a:pt x="2126" y="2611"/>
                      </a:cubicBezTo>
                      <a:cubicBezTo>
                        <a:pt x="2801" y="2263"/>
                        <a:pt x="3067" y="1507"/>
                        <a:pt x="2801" y="812"/>
                      </a:cubicBezTo>
                      <a:cubicBezTo>
                        <a:pt x="2562" y="319"/>
                        <a:pt x="2083" y="1"/>
                        <a:pt x="1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2" name="Google Shape;3852;p49"/>
                <p:cNvGrpSpPr/>
                <p:nvPr/>
              </p:nvGrpSpPr>
              <p:grpSpPr>
                <a:xfrm>
                  <a:off x="6447350" y="942491"/>
                  <a:ext cx="1458982" cy="1888396"/>
                  <a:chOff x="6447350" y="942491"/>
                  <a:chExt cx="1458982" cy="1888396"/>
                </a:xfrm>
              </p:grpSpPr>
              <p:sp>
                <p:nvSpPr>
                  <p:cNvPr id="3853" name="Google Shape;3853;p49"/>
                  <p:cNvSpPr/>
                  <p:nvPr/>
                </p:nvSpPr>
                <p:spPr>
                  <a:xfrm>
                    <a:off x="7398446" y="1629497"/>
                    <a:ext cx="378594" cy="378119"/>
                  </a:xfrm>
                  <a:custGeom>
                    <a:avLst/>
                    <a:gdLst/>
                    <a:ahLst/>
                    <a:cxnLst/>
                    <a:rect l="l" t="t" r="r" b="b"/>
                    <a:pathLst>
                      <a:path w="20708" h="20682" extrusionOk="0">
                        <a:moveTo>
                          <a:pt x="17666" y="1"/>
                        </a:moveTo>
                        <a:cubicBezTo>
                          <a:pt x="17514" y="1"/>
                          <a:pt x="17356" y="48"/>
                          <a:pt x="17212" y="158"/>
                        </a:cubicBezTo>
                        <a:cubicBezTo>
                          <a:pt x="16967" y="403"/>
                          <a:pt x="16865" y="832"/>
                          <a:pt x="17131" y="1180"/>
                        </a:cubicBezTo>
                        <a:cubicBezTo>
                          <a:pt x="17131" y="1180"/>
                          <a:pt x="17723" y="1854"/>
                          <a:pt x="18234" y="2958"/>
                        </a:cubicBezTo>
                        <a:cubicBezTo>
                          <a:pt x="18827" y="3980"/>
                          <a:pt x="19338" y="5350"/>
                          <a:pt x="19338" y="6719"/>
                        </a:cubicBezTo>
                        <a:cubicBezTo>
                          <a:pt x="19338" y="7394"/>
                          <a:pt x="19175" y="8069"/>
                          <a:pt x="18909" y="8764"/>
                        </a:cubicBezTo>
                        <a:cubicBezTo>
                          <a:pt x="17723" y="11135"/>
                          <a:pt x="16272" y="13015"/>
                          <a:pt x="14739" y="14467"/>
                        </a:cubicBezTo>
                        <a:cubicBezTo>
                          <a:pt x="12368" y="16593"/>
                          <a:pt x="9710" y="17881"/>
                          <a:pt x="7339" y="18473"/>
                        </a:cubicBezTo>
                        <a:cubicBezTo>
                          <a:pt x="5029" y="19148"/>
                          <a:pt x="2985" y="19312"/>
                          <a:pt x="1799" y="19312"/>
                        </a:cubicBezTo>
                        <a:cubicBezTo>
                          <a:pt x="1452" y="19312"/>
                          <a:pt x="1206" y="19230"/>
                          <a:pt x="1022" y="19230"/>
                        </a:cubicBezTo>
                        <a:lnTo>
                          <a:pt x="777" y="19230"/>
                        </a:lnTo>
                        <a:cubicBezTo>
                          <a:pt x="430" y="19230"/>
                          <a:pt x="102" y="19496"/>
                          <a:pt x="0" y="19823"/>
                        </a:cubicBezTo>
                        <a:cubicBezTo>
                          <a:pt x="0" y="20252"/>
                          <a:pt x="266" y="20599"/>
                          <a:pt x="614" y="20599"/>
                        </a:cubicBezTo>
                        <a:cubicBezTo>
                          <a:pt x="695" y="20599"/>
                          <a:pt x="1125" y="20681"/>
                          <a:pt x="1799" y="20681"/>
                        </a:cubicBezTo>
                        <a:cubicBezTo>
                          <a:pt x="3496" y="20681"/>
                          <a:pt x="6828" y="20436"/>
                          <a:pt x="10323" y="18903"/>
                        </a:cubicBezTo>
                        <a:cubicBezTo>
                          <a:pt x="12102" y="18126"/>
                          <a:pt x="13983" y="17022"/>
                          <a:pt x="15597" y="15489"/>
                        </a:cubicBezTo>
                        <a:cubicBezTo>
                          <a:pt x="17294" y="13956"/>
                          <a:pt x="18909" y="11912"/>
                          <a:pt x="20115" y="9356"/>
                        </a:cubicBezTo>
                        <a:cubicBezTo>
                          <a:pt x="20544" y="8498"/>
                          <a:pt x="20708" y="7558"/>
                          <a:pt x="20708" y="6719"/>
                        </a:cubicBezTo>
                        <a:cubicBezTo>
                          <a:pt x="20708" y="5002"/>
                          <a:pt x="20033" y="3387"/>
                          <a:pt x="19420" y="2283"/>
                        </a:cubicBezTo>
                        <a:cubicBezTo>
                          <a:pt x="18827" y="1098"/>
                          <a:pt x="18234" y="321"/>
                          <a:pt x="18234" y="239"/>
                        </a:cubicBezTo>
                        <a:cubicBezTo>
                          <a:pt x="18090" y="95"/>
                          <a:pt x="17883" y="1"/>
                          <a:pt x="17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9"/>
                  <p:cNvSpPr/>
                  <p:nvPr/>
                </p:nvSpPr>
                <p:spPr>
                  <a:xfrm>
                    <a:off x="7710109" y="1803520"/>
                    <a:ext cx="65433" cy="59455"/>
                  </a:xfrm>
                  <a:custGeom>
                    <a:avLst/>
                    <a:gdLst/>
                    <a:ahLst/>
                    <a:cxnLst/>
                    <a:rect l="l" t="t" r="r" b="b"/>
                    <a:pathLst>
                      <a:path w="3579" h="3252" extrusionOk="0">
                        <a:moveTo>
                          <a:pt x="2474" y="1"/>
                        </a:moveTo>
                        <a:cubicBezTo>
                          <a:pt x="1779" y="778"/>
                          <a:pt x="941" y="1616"/>
                          <a:pt x="1" y="2556"/>
                        </a:cubicBezTo>
                        <a:cubicBezTo>
                          <a:pt x="941" y="2904"/>
                          <a:pt x="2290" y="3251"/>
                          <a:pt x="2372" y="3251"/>
                        </a:cubicBezTo>
                        <a:cubicBezTo>
                          <a:pt x="2474" y="3251"/>
                          <a:pt x="3067" y="3149"/>
                          <a:pt x="3231" y="2985"/>
                        </a:cubicBezTo>
                        <a:cubicBezTo>
                          <a:pt x="3394" y="2904"/>
                          <a:pt x="3231" y="2638"/>
                          <a:pt x="3231" y="2638"/>
                        </a:cubicBezTo>
                        <a:cubicBezTo>
                          <a:pt x="3231" y="2638"/>
                          <a:pt x="3496" y="2474"/>
                          <a:pt x="3496" y="2393"/>
                        </a:cubicBezTo>
                        <a:cubicBezTo>
                          <a:pt x="3496" y="2229"/>
                          <a:pt x="3394" y="1800"/>
                          <a:pt x="3394" y="1800"/>
                        </a:cubicBezTo>
                        <a:cubicBezTo>
                          <a:pt x="3394" y="1800"/>
                          <a:pt x="3578" y="1534"/>
                          <a:pt x="3578" y="1371"/>
                        </a:cubicBezTo>
                        <a:cubicBezTo>
                          <a:pt x="3578" y="1105"/>
                          <a:pt x="3231" y="696"/>
                          <a:pt x="3067" y="348"/>
                        </a:cubicBezTo>
                        <a:cubicBezTo>
                          <a:pt x="2985" y="185"/>
                          <a:pt x="2720" y="83"/>
                          <a:pt x="2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9"/>
                  <p:cNvSpPr/>
                  <p:nvPr/>
                </p:nvSpPr>
                <p:spPr>
                  <a:xfrm>
                    <a:off x="6447350" y="1160371"/>
                    <a:ext cx="1200429" cy="883136"/>
                  </a:xfrm>
                  <a:custGeom>
                    <a:avLst/>
                    <a:gdLst/>
                    <a:ahLst/>
                    <a:cxnLst/>
                    <a:rect l="l" t="t" r="r" b="b"/>
                    <a:pathLst>
                      <a:path w="65660" h="48305" extrusionOk="0">
                        <a:moveTo>
                          <a:pt x="35856" y="0"/>
                        </a:moveTo>
                        <a:lnTo>
                          <a:pt x="1" y="22916"/>
                        </a:lnTo>
                        <a:lnTo>
                          <a:pt x="37471" y="48305"/>
                        </a:lnTo>
                        <a:lnTo>
                          <a:pt x="65660" y="24531"/>
                        </a:lnTo>
                        <a:lnTo>
                          <a:pt x="44973" y="7503"/>
                        </a:lnTo>
                        <a:lnTo>
                          <a:pt x="3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9"/>
                  <p:cNvSpPr/>
                  <p:nvPr/>
                </p:nvSpPr>
                <p:spPr>
                  <a:xfrm>
                    <a:off x="7269506" y="942491"/>
                    <a:ext cx="462328" cy="666379"/>
                  </a:xfrm>
                  <a:custGeom>
                    <a:avLst/>
                    <a:gdLst/>
                    <a:ahLst/>
                    <a:cxnLst/>
                    <a:rect l="l" t="t" r="r" b="b"/>
                    <a:pathLst>
                      <a:path w="25288" h="36449" extrusionOk="0">
                        <a:moveTo>
                          <a:pt x="22998" y="1"/>
                        </a:moveTo>
                        <a:lnTo>
                          <a:pt x="1" y="19421"/>
                        </a:lnTo>
                        <a:lnTo>
                          <a:pt x="20688" y="36449"/>
                        </a:lnTo>
                        <a:lnTo>
                          <a:pt x="25287" y="35529"/>
                        </a:lnTo>
                        <a:lnTo>
                          <a:pt x="229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9"/>
                  <p:cNvSpPr/>
                  <p:nvPr/>
                </p:nvSpPr>
                <p:spPr>
                  <a:xfrm>
                    <a:off x="7269506" y="1297520"/>
                    <a:ext cx="378228" cy="311333"/>
                  </a:xfrm>
                  <a:custGeom>
                    <a:avLst/>
                    <a:gdLst/>
                    <a:ahLst/>
                    <a:cxnLst/>
                    <a:rect l="l" t="t" r="r" b="b"/>
                    <a:pathLst>
                      <a:path w="20688" h="17029" extrusionOk="0">
                        <a:moveTo>
                          <a:pt x="20688" y="17029"/>
                        </a:moveTo>
                        <a:lnTo>
                          <a:pt x="1" y="1"/>
                        </a:lnTo>
                        <a:close/>
                      </a:path>
                    </a:pathLst>
                  </a:custGeom>
                  <a:solidFill>
                    <a:srgbClr val="FF8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9"/>
                  <p:cNvSpPr/>
                  <p:nvPr/>
                </p:nvSpPr>
                <p:spPr>
                  <a:xfrm>
                    <a:off x="7731791" y="1592001"/>
                    <a:ext cx="2998" cy="48229"/>
                  </a:xfrm>
                  <a:custGeom>
                    <a:avLst/>
                    <a:gdLst/>
                    <a:ahLst/>
                    <a:cxnLst/>
                    <a:rect l="l" t="t" r="r" b="b"/>
                    <a:pathLst>
                      <a:path w="164" h="2638" extrusionOk="0">
                        <a:moveTo>
                          <a:pt x="0" y="1"/>
                        </a:moveTo>
                        <a:lnTo>
                          <a:pt x="0" y="1"/>
                        </a:lnTo>
                        <a:lnTo>
                          <a:pt x="164" y="2638"/>
                        </a:lnTo>
                        <a:close/>
                      </a:path>
                    </a:pathLst>
                  </a:custGeom>
                  <a:solidFill>
                    <a:srgbClr val="FF8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9"/>
                  <p:cNvSpPr/>
                  <p:nvPr/>
                </p:nvSpPr>
                <p:spPr>
                  <a:xfrm>
                    <a:off x="7132358" y="1608820"/>
                    <a:ext cx="602463" cy="490721"/>
                  </a:xfrm>
                  <a:custGeom>
                    <a:avLst/>
                    <a:gdLst/>
                    <a:ahLst/>
                    <a:cxnLst/>
                    <a:rect l="l" t="t" r="r" b="b"/>
                    <a:pathLst>
                      <a:path w="32953" h="26841" extrusionOk="0">
                        <a:moveTo>
                          <a:pt x="28190" y="1"/>
                        </a:moveTo>
                        <a:lnTo>
                          <a:pt x="1" y="23775"/>
                        </a:lnTo>
                        <a:lnTo>
                          <a:pt x="4171" y="26841"/>
                        </a:lnTo>
                        <a:lnTo>
                          <a:pt x="32953" y="1718"/>
                        </a:lnTo>
                        <a:lnTo>
                          <a:pt x="28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9"/>
                  <p:cNvSpPr/>
                  <p:nvPr/>
                </p:nvSpPr>
                <p:spPr>
                  <a:xfrm>
                    <a:off x="7647696" y="1592001"/>
                    <a:ext cx="87098" cy="48229"/>
                  </a:xfrm>
                  <a:custGeom>
                    <a:avLst/>
                    <a:gdLst/>
                    <a:ahLst/>
                    <a:cxnLst/>
                    <a:rect l="l" t="t" r="r" b="b"/>
                    <a:pathLst>
                      <a:path w="4764" h="2638" extrusionOk="0">
                        <a:moveTo>
                          <a:pt x="4600" y="1"/>
                        </a:moveTo>
                        <a:lnTo>
                          <a:pt x="1" y="921"/>
                        </a:lnTo>
                        <a:lnTo>
                          <a:pt x="4764" y="2638"/>
                        </a:lnTo>
                        <a:lnTo>
                          <a:pt x="4600" y="1"/>
                        </a:lnTo>
                        <a:close/>
                      </a:path>
                    </a:pathLst>
                  </a:custGeom>
                  <a:solidFill>
                    <a:srgbClr val="FF8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9"/>
                  <p:cNvSpPr/>
                  <p:nvPr/>
                </p:nvSpPr>
                <p:spPr>
                  <a:xfrm>
                    <a:off x="6912614" y="1971693"/>
                    <a:ext cx="585662" cy="615188"/>
                  </a:xfrm>
                  <a:custGeom>
                    <a:avLst/>
                    <a:gdLst/>
                    <a:ahLst/>
                    <a:cxnLst/>
                    <a:rect l="l" t="t" r="r" b="b"/>
                    <a:pathLst>
                      <a:path w="32034" h="33649" extrusionOk="0">
                        <a:moveTo>
                          <a:pt x="29131" y="1"/>
                        </a:moveTo>
                        <a:lnTo>
                          <a:pt x="24204" y="3067"/>
                        </a:lnTo>
                        <a:lnTo>
                          <a:pt x="16620" y="16784"/>
                        </a:lnTo>
                        <a:lnTo>
                          <a:pt x="16702" y="17376"/>
                        </a:lnTo>
                        <a:lnTo>
                          <a:pt x="15946" y="17376"/>
                        </a:lnTo>
                        <a:lnTo>
                          <a:pt x="16191" y="17887"/>
                        </a:lnTo>
                        <a:lnTo>
                          <a:pt x="1" y="30418"/>
                        </a:lnTo>
                        <a:lnTo>
                          <a:pt x="3169" y="33648"/>
                        </a:lnTo>
                        <a:cubicBezTo>
                          <a:pt x="3169" y="33648"/>
                          <a:pt x="19523" y="23509"/>
                          <a:pt x="21812" y="20708"/>
                        </a:cubicBezTo>
                        <a:cubicBezTo>
                          <a:pt x="24122" y="17887"/>
                          <a:pt x="32033" y="3251"/>
                          <a:pt x="32033" y="3251"/>
                        </a:cubicBezTo>
                        <a:lnTo>
                          <a:pt x="291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9"/>
                  <p:cNvSpPr/>
                  <p:nvPr/>
                </p:nvSpPr>
                <p:spPr>
                  <a:xfrm>
                    <a:off x="6920475" y="1977067"/>
                    <a:ext cx="540431" cy="567343"/>
                  </a:xfrm>
                  <a:custGeom>
                    <a:avLst/>
                    <a:gdLst/>
                    <a:ahLst/>
                    <a:cxnLst/>
                    <a:rect l="l" t="t" r="r" b="b"/>
                    <a:pathLst>
                      <a:path w="29560" h="31032" extrusionOk="0">
                        <a:moveTo>
                          <a:pt x="29136" y="1"/>
                        </a:moveTo>
                        <a:cubicBezTo>
                          <a:pt x="29066" y="1"/>
                          <a:pt x="29000" y="20"/>
                          <a:pt x="28966" y="54"/>
                        </a:cubicBezTo>
                        <a:lnTo>
                          <a:pt x="24285" y="4224"/>
                        </a:lnTo>
                        <a:cubicBezTo>
                          <a:pt x="24285" y="4224"/>
                          <a:pt x="24203" y="4224"/>
                          <a:pt x="24203" y="4306"/>
                        </a:cubicBezTo>
                        <a:lnTo>
                          <a:pt x="17376" y="17512"/>
                        </a:lnTo>
                        <a:lnTo>
                          <a:pt x="16783" y="17675"/>
                        </a:lnTo>
                        <a:cubicBezTo>
                          <a:pt x="16619" y="17777"/>
                          <a:pt x="16538" y="17941"/>
                          <a:pt x="16538" y="18105"/>
                        </a:cubicBezTo>
                        <a:lnTo>
                          <a:pt x="16619" y="18697"/>
                        </a:lnTo>
                        <a:lnTo>
                          <a:pt x="184" y="30370"/>
                        </a:lnTo>
                        <a:cubicBezTo>
                          <a:pt x="0" y="30554"/>
                          <a:pt x="0" y="30717"/>
                          <a:pt x="82" y="30881"/>
                        </a:cubicBezTo>
                        <a:cubicBezTo>
                          <a:pt x="187" y="30986"/>
                          <a:pt x="286" y="31031"/>
                          <a:pt x="382" y="31031"/>
                        </a:cubicBezTo>
                        <a:cubicBezTo>
                          <a:pt x="453" y="31031"/>
                          <a:pt x="523" y="31006"/>
                          <a:pt x="593" y="30962"/>
                        </a:cubicBezTo>
                        <a:lnTo>
                          <a:pt x="17212" y="19127"/>
                        </a:lnTo>
                        <a:cubicBezTo>
                          <a:pt x="17294" y="19045"/>
                          <a:pt x="17294" y="18963"/>
                          <a:pt x="17294" y="18800"/>
                        </a:cubicBezTo>
                        <a:lnTo>
                          <a:pt x="17294" y="18288"/>
                        </a:lnTo>
                        <a:lnTo>
                          <a:pt x="17723" y="18105"/>
                        </a:lnTo>
                        <a:cubicBezTo>
                          <a:pt x="17805" y="18023"/>
                          <a:pt x="17887" y="18023"/>
                          <a:pt x="17969" y="17941"/>
                        </a:cubicBezTo>
                        <a:lnTo>
                          <a:pt x="24796" y="4654"/>
                        </a:lnTo>
                        <a:lnTo>
                          <a:pt x="29396" y="565"/>
                        </a:lnTo>
                        <a:cubicBezTo>
                          <a:pt x="29559" y="484"/>
                          <a:pt x="29559" y="218"/>
                          <a:pt x="29396" y="136"/>
                        </a:cubicBezTo>
                        <a:cubicBezTo>
                          <a:pt x="29348" y="40"/>
                          <a:pt x="29237" y="1"/>
                          <a:pt x="2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9"/>
                  <p:cNvSpPr/>
                  <p:nvPr/>
                </p:nvSpPr>
                <p:spPr>
                  <a:xfrm>
                    <a:off x="6786673" y="1875275"/>
                    <a:ext cx="685064" cy="316689"/>
                  </a:xfrm>
                  <a:custGeom>
                    <a:avLst/>
                    <a:gdLst/>
                    <a:ahLst/>
                    <a:cxnLst/>
                    <a:rect l="l" t="t" r="r" b="b"/>
                    <a:pathLst>
                      <a:path w="37471" h="17322" extrusionOk="0">
                        <a:moveTo>
                          <a:pt x="31522" y="1"/>
                        </a:moveTo>
                        <a:lnTo>
                          <a:pt x="18133" y="9956"/>
                        </a:lnTo>
                        <a:lnTo>
                          <a:pt x="18133" y="10733"/>
                        </a:lnTo>
                        <a:lnTo>
                          <a:pt x="17622" y="10385"/>
                        </a:lnTo>
                        <a:lnTo>
                          <a:pt x="16947" y="10651"/>
                        </a:lnTo>
                        <a:lnTo>
                          <a:pt x="1023" y="11755"/>
                        </a:lnTo>
                        <a:lnTo>
                          <a:pt x="1" y="17295"/>
                        </a:lnTo>
                        <a:cubicBezTo>
                          <a:pt x="1" y="17295"/>
                          <a:pt x="1380" y="17322"/>
                          <a:pt x="3422" y="17322"/>
                        </a:cubicBezTo>
                        <a:cubicBezTo>
                          <a:pt x="8462" y="17322"/>
                          <a:pt x="17537" y="17156"/>
                          <a:pt x="19850" y="16007"/>
                        </a:cubicBezTo>
                        <a:cubicBezTo>
                          <a:pt x="23080" y="14310"/>
                          <a:pt x="31849" y="9363"/>
                          <a:pt x="31849" y="9363"/>
                        </a:cubicBezTo>
                        <a:lnTo>
                          <a:pt x="33812" y="9200"/>
                        </a:lnTo>
                        <a:lnTo>
                          <a:pt x="37471" y="6808"/>
                        </a:lnTo>
                        <a:lnTo>
                          <a:pt x="315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9"/>
                  <p:cNvSpPr/>
                  <p:nvPr/>
                </p:nvSpPr>
                <p:spPr>
                  <a:xfrm>
                    <a:off x="7276983" y="1929096"/>
                    <a:ext cx="146516" cy="48979"/>
                  </a:xfrm>
                  <a:custGeom>
                    <a:avLst/>
                    <a:gdLst/>
                    <a:ahLst/>
                    <a:cxnLst/>
                    <a:rect l="l" t="t" r="r" b="b"/>
                    <a:pathLst>
                      <a:path w="8014" h="2679" extrusionOk="0">
                        <a:moveTo>
                          <a:pt x="7677" y="0"/>
                        </a:moveTo>
                        <a:cubicBezTo>
                          <a:pt x="7590" y="0"/>
                          <a:pt x="7503" y="41"/>
                          <a:pt x="7421" y="123"/>
                        </a:cubicBezTo>
                        <a:cubicBezTo>
                          <a:pt x="7339" y="123"/>
                          <a:pt x="6828" y="634"/>
                          <a:pt x="6051" y="1145"/>
                        </a:cubicBezTo>
                        <a:cubicBezTo>
                          <a:pt x="5295" y="1574"/>
                          <a:pt x="4355" y="2004"/>
                          <a:pt x="3414" y="2004"/>
                        </a:cubicBezTo>
                        <a:cubicBezTo>
                          <a:pt x="2903" y="2004"/>
                          <a:pt x="2474" y="1902"/>
                          <a:pt x="1963" y="1656"/>
                        </a:cubicBezTo>
                        <a:cubicBezTo>
                          <a:pt x="1534" y="1390"/>
                          <a:pt x="1125" y="982"/>
                          <a:pt x="696" y="287"/>
                        </a:cubicBezTo>
                        <a:cubicBezTo>
                          <a:pt x="648" y="191"/>
                          <a:pt x="565" y="151"/>
                          <a:pt x="471" y="151"/>
                        </a:cubicBezTo>
                        <a:cubicBezTo>
                          <a:pt x="405" y="151"/>
                          <a:pt x="334" y="171"/>
                          <a:pt x="266" y="205"/>
                        </a:cubicBezTo>
                        <a:cubicBezTo>
                          <a:pt x="103" y="287"/>
                          <a:pt x="1" y="471"/>
                          <a:pt x="103" y="634"/>
                        </a:cubicBezTo>
                        <a:cubicBezTo>
                          <a:pt x="614" y="1390"/>
                          <a:pt x="1125" y="1902"/>
                          <a:pt x="1636" y="2249"/>
                        </a:cubicBezTo>
                        <a:cubicBezTo>
                          <a:pt x="2229" y="2515"/>
                          <a:pt x="2822" y="2678"/>
                          <a:pt x="3414" y="2678"/>
                        </a:cubicBezTo>
                        <a:cubicBezTo>
                          <a:pt x="4600" y="2678"/>
                          <a:pt x="5724" y="2167"/>
                          <a:pt x="6481" y="1656"/>
                        </a:cubicBezTo>
                        <a:cubicBezTo>
                          <a:pt x="7339" y="1145"/>
                          <a:pt x="7850" y="634"/>
                          <a:pt x="7932" y="634"/>
                        </a:cubicBezTo>
                        <a:cubicBezTo>
                          <a:pt x="8014" y="471"/>
                          <a:pt x="8014" y="287"/>
                          <a:pt x="7932" y="123"/>
                        </a:cubicBezTo>
                        <a:cubicBezTo>
                          <a:pt x="7850" y="41"/>
                          <a:pt x="7763" y="0"/>
                          <a:pt x="7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9"/>
                  <p:cNvSpPr/>
                  <p:nvPr/>
                </p:nvSpPr>
                <p:spPr>
                  <a:xfrm>
                    <a:off x="6796033" y="1942680"/>
                    <a:ext cx="504542" cy="175932"/>
                  </a:xfrm>
                  <a:custGeom>
                    <a:avLst/>
                    <a:gdLst/>
                    <a:ahLst/>
                    <a:cxnLst/>
                    <a:rect l="l" t="t" r="r" b="b"/>
                    <a:pathLst>
                      <a:path w="27597" h="9623" extrusionOk="0">
                        <a:moveTo>
                          <a:pt x="27208" y="1"/>
                        </a:moveTo>
                        <a:cubicBezTo>
                          <a:pt x="27139" y="1"/>
                          <a:pt x="27071" y="21"/>
                          <a:pt x="27004" y="55"/>
                        </a:cubicBezTo>
                        <a:lnTo>
                          <a:pt x="18398" y="6698"/>
                        </a:lnTo>
                        <a:cubicBezTo>
                          <a:pt x="18398" y="6780"/>
                          <a:pt x="18398" y="6780"/>
                          <a:pt x="18316" y="6882"/>
                        </a:cubicBezTo>
                        <a:lnTo>
                          <a:pt x="17887" y="7904"/>
                        </a:lnTo>
                        <a:lnTo>
                          <a:pt x="17028" y="7475"/>
                        </a:lnTo>
                        <a:lnTo>
                          <a:pt x="16865" y="7475"/>
                        </a:lnTo>
                        <a:lnTo>
                          <a:pt x="348" y="8926"/>
                        </a:lnTo>
                        <a:cubicBezTo>
                          <a:pt x="164" y="9008"/>
                          <a:pt x="0" y="9172"/>
                          <a:pt x="0" y="9335"/>
                        </a:cubicBezTo>
                        <a:cubicBezTo>
                          <a:pt x="0" y="9486"/>
                          <a:pt x="109" y="9623"/>
                          <a:pt x="295" y="9623"/>
                        </a:cubicBezTo>
                        <a:cubicBezTo>
                          <a:pt x="336" y="9623"/>
                          <a:pt x="381" y="9616"/>
                          <a:pt x="429" y="9601"/>
                        </a:cubicBezTo>
                        <a:lnTo>
                          <a:pt x="16783" y="8150"/>
                        </a:lnTo>
                        <a:lnTo>
                          <a:pt x="17887" y="8661"/>
                        </a:lnTo>
                        <a:lnTo>
                          <a:pt x="18132" y="8661"/>
                        </a:lnTo>
                        <a:cubicBezTo>
                          <a:pt x="18234" y="8579"/>
                          <a:pt x="18316" y="8579"/>
                          <a:pt x="18316" y="8497"/>
                        </a:cubicBezTo>
                        <a:lnTo>
                          <a:pt x="18909" y="7209"/>
                        </a:lnTo>
                        <a:lnTo>
                          <a:pt x="27433" y="647"/>
                        </a:lnTo>
                        <a:cubicBezTo>
                          <a:pt x="27597" y="484"/>
                          <a:pt x="27597" y="320"/>
                          <a:pt x="27515" y="136"/>
                        </a:cubicBezTo>
                        <a:cubicBezTo>
                          <a:pt x="27407" y="41"/>
                          <a:pt x="27306" y="1"/>
                          <a:pt x="27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9"/>
                  <p:cNvSpPr/>
                  <p:nvPr/>
                </p:nvSpPr>
                <p:spPr>
                  <a:xfrm>
                    <a:off x="7328556" y="1666755"/>
                    <a:ext cx="492220" cy="383092"/>
                  </a:xfrm>
                  <a:custGeom>
                    <a:avLst/>
                    <a:gdLst/>
                    <a:ahLst/>
                    <a:cxnLst/>
                    <a:rect l="l" t="t" r="r" b="b"/>
                    <a:pathLst>
                      <a:path w="26923" h="20954" extrusionOk="0">
                        <a:moveTo>
                          <a:pt x="24265" y="0"/>
                        </a:moveTo>
                        <a:cubicBezTo>
                          <a:pt x="24265" y="0"/>
                          <a:pt x="23495" y="471"/>
                          <a:pt x="21656" y="471"/>
                        </a:cubicBezTo>
                        <a:cubicBezTo>
                          <a:pt x="21294" y="471"/>
                          <a:pt x="20890" y="453"/>
                          <a:pt x="20443" y="409"/>
                        </a:cubicBezTo>
                        <a:cubicBezTo>
                          <a:pt x="19713" y="346"/>
                          <a:pt x="18996" y="264"/>
                          <a:pt x="18236" y="264"/>
                        </a:cubicBezTo>
                        <a:cubicBezTo>
                          <a:pt x="16058" y="264"/>
                          <a:pt x="13531" y="932"/>
                          <a:pt x="9363" y="4600"/>
                        </a:cubicBezTo>
                        <a:cubicBezTo>
                          <a:pt x="3660" y="9526"/>
                          <a:pt x="1" y="11754"/>
                          <a:pt x="1" y="11754"/>
                        </a:cubicBezTo>
                        <a:cubicBezTo>
                          <a:pt x="1" y="11754"/>
                          <a:pt x="5356" y="19829"/>
                          <a:pt x="9363" y="20953"/>
                        </a:cubicBezTo>
                        <a:cubicBezTo>
                          <a:pt x="9363" y="20953"/>
                          <a:pt x="21546" y="9792"/>
                          <a:pt x="24613" y="6133"/>
                        </a:cubicBezTo>
                        <a:lnTo>
                          <a:pt x="26923" y="3312"/>
                        </a:lnTo>
                        <a:lnTo>
                          <a:pt x="24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9"/>
                  <p:cNvSpPr/>
                  <p:nvPr/>
                </p:nvSpPr>
                <p:spPr>
                  <a:xfrm>
                    <a:off x="6794534" y="2511824"/>
                    <a:ext cx="197707" cy="310108"/>
                  </a:xfrm>
                  <a:custGeom>
                    <a:avLst/>
                    <a:gdLst/>
                    <a:ahLst/>
                    <a:cxnLst/>
                    <a:rect l="l" t="t" r="r" b="b"/>
                    <a:pathLst>
                      <a:path w="10814" h="16962" extrusionOk="0">
                        <a:moveTo>
                          <a:pt x="7185" y="1"/>
                        </a:moveTo>
                        <a:cubicBezTo>
                          <a:pt x="6992" y="1"/>
                          <a:pt x="6625" y="410"/>
                          <a:pt x="5622" y="873"/>
                        </a:cubicBezTo>
                        <a:cubicBezTo>
                          <a:pt x="3905" y="1548"/>
                          <a:pt x="1349" y="1895"/>
                          <a:pt x="0" y="2999"/>
                        </a:cubicBezTo>
                        <a:cubicBezTo>
                          <a:pt x="4763" y="12035"/>
                          <a:pt x="7400" y="15612"/>
                          <a:pt x="8688" y="16961"/>
                        </a:cubicBezTo>
                        <a:cubicBezTo>
                          <a:pt x="9710" y="16021"/>
                          <a:pt x="8770" y="13977"/>
                          <a:pt x="7584" y="12443"/>
                        </a:cubicBezTo>
                        <a:cubicBezTo>
                          <a:pt x="6296" y="10665"/>
                          <a:pt x="8341" y="9806"/>
                          <a:pt x="7318" y="8539"/>
                        </a:cubicBezTo>
                        <a:cubicBezTo>
                          <a:pt x="6215" y="7333"/>
                          <a:pt x="7400" y="5984"/>
                          <a:pt x="7400" y="5984"/>
                        </a:cubicBezTo>
                        <a:cubicBezTo>
                          <a:pt x="7400" y="5984"/>
                          <a:pt x="10814" y="4696"/>
                          <a:pt x="9955" y="3674"/>
                        </a:cubicBezTo>
                        <a:cubicBezTo>
                          <a:pt x="9015" y="2652"/>
                          <a:pt x="7911" y="2918"/>
                          <a:pt x="7584" y="1119"/>
                        </a:cubicBezTo>
                        <a:cubicBezTo>
                          <a:pt x="7386" y="299"/>
                          <a:pt x="7349" y="1"/>
                          <a:pt x="7185" y="1"/>
                        </a:cubicBezTo>
                        <a:close/>
                      </a:path>
                    </a:pathLst>
                  </a:custGeom>
                  <a:solidFill>
                    <a:srgbClr val="010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9"/>
                  <p:cNvSpPr/>
                  <p:nvPr/>
                </p:nvSpPr>
                <p:spPr>
                  <a:xfrm>
                    <a:off x="6767989" y="2566651"/>
                    <a:ext cx="185403" cy="261038"/>
                  </a:xfrm>
                  <a:custGeom>
                    <a:avLst/>
                    <a:gdLst/>
                    <a:ahLst/>
                    <a:cxnLst/>
                    <a:rect l="l" t="t" r="r" b="b"/>
                    <a:pathLst>
                      <a:path w="10141" h="14278" extrusionOk="0">
                        <a:moveTo>
                          <a:pt x="1452" y="0"/>
                        </a:moveTo>
                        <a:cubicBezTo>
                          <a:pt x="1268" y="246"/>
                          <a:pt x="1023" y="430"/>
                          <a:pt x="941" y="757"/>
                        </a:cubicBezTo>
                        <a:cubicBezTo>
                          <a:pt x="1" y="2474"/>
                          <a:pt x="1187" y="2903"/>
                          <a:pt x="3496" y="6480"/>
                        </a:cubicBezTo>
                        <a:cubicBezTo>
                          <a:pt x="5657" y="9760"/>
                          <a:pt x="7672" y="14277"/>
                          <a:pt x="9335" y="14277"/>
                        </a:cubicBezTo>
                        <a:cubicBezTo>
                          <a:pt x="9434" y="14277"/>
                          <a:pt x="9532" y="14261"/>
                          <a:pt x="9629" y="14228"/>
                        </a:cubicBezTo>
                        <a:cubicBezTo>
                          <a:pt x="9874" y="14228"/>
                          <a:pt x="10058" y="14044"/>
                          <a:pt x="10140" y="13962"/>
                        </a:cubicBezTo>
                        <a:cubicBezTo>
                          <a:pt x="8852" y="12613"/>
                          <a:pt x="6215" y="9036"/>
                          <a:pt x="1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9"/>
                  <p:cNvSpPr/>
                  <p:nvPr/>
                </p:nvSpPr>
                <p:spPr>
                  <a:xfrm>
                    <a:off x="6908135" y="2607017"/>
                    <a:ext cx="82619" cy="132310"/>
                  </a:xfrm>
                  <a:custGeom>
                    <a:avLst/>
                    <a:gdLst/>
                    <a:ahLst/>
                    <a:cxnLst/>
                    <a:rect l="l" t="t" r="r" b="b"/>
                    <a:pathLst>
                      <a:path w="4519" h="7237" extrusionOk="0">
                        <a:moveTo>
                          <a:pt x="2801" y="0"/>
                        </a:moveTo>
                        <a:cubicBezTo>
                          <a:pt x="2045" y="429"/>
                          <a:pt x="1186" y="777"/>
                          <a:pt x="1186" y="777"/>
                        </a:cubicBezTo>
                        <a:cubicBezTo>
                          <a:pt x="1186" y="777"/>
                          <a:pt x="1" y="2126"/>
                          <a:pt x="1104" y="3332"/>
                        </a:cubicBezTo>
                        <a:cubicBezTo>
                          <a:pt x="2127" y="4599"/>
                          <a:pt x="82" y="5458"/>
                          <a:pt x="1370" y="7236"/>
                        </a:cubicBezTo>
                        <a:cubicBezTo>
                          <a:pt x="2127" y="6725"/>
                          <a:pt x="1452" y="2637"/>
                          <a:pt x="2208" y="1881"/>
                        </a:cubicBezTo>
                        <a:cubicBezTo>
                          <a:pt x="2903" y="1206"/>
                          <a:pt x="4089" y="859"/>
                          <a:pt x="4252" y="511"/>
                        </a:cubicBezTo>
                        <a:cubicBezTo>
                          <a:pt x="4518" y="184"/>
                          <a:pt x="2801" y="0"/>
                          <a:pt x="2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9"/>
                  <p:cNvSpPr/>
                  <p:nvPr/>
                </p:nvSpPr>
                <p:spPr>
                  <a:xfrm>
                    <a:off x="6780329" y="2576870"/>
                    <a:ext cx="168199" cy="254017"/>
                  </a:xfrm>
                  <a:custGeom>
                    <a:avLst/>
                    <a:gdLst/>
                    <a:ahLst/>
                    <a:cxnLst/>
                    <a:rect l="l" t="t" r="r" b="b"/>
                    <a:pathLst>
                      <a:path w="9200" h="13894" extrusionOk="0">
                        <a:moveTo>
                          <a:pt x="254" y="0"/>
                        </a:moveTo>
                        <a:cubicBezTo>
                          <a:pt x="232" y="0"/>
                          <a:pt x="208" y="10"/>
                          <a:pt x="184" y="34"/>
                        </a:cubicBezTo>
                        <a:cubicBezTo>
                          <a:pt x="82" y="34"/>
                          <a:pt x="0" y="198"/>
                          <a:pt x="82" y="300"/>
                        </a:cubicBezTo>
                        <a:cubicBezTo>
                          <a:pt x="82" y="382"/>
                          <a:pt x="184" y="545"/>
                          <a:pt x="266" y="627"/>
                        </a:cubicBezTo>
                        <a:cubicBezTo>
                          <a:pt x="5029" y="9397"/>
                          <a:pt x="8770" y="13751"/>
                          <a:pt x="8872" y="13832"/>
                        </a:cubicBezTo>
                        <a:cubicBezTo>
                          <a:pt x="8913" y="13873"/>
                          <a:pt x="8954" y="13894"/>
                          <a:pt x="8995" y="13894"/>
                        </a:cubicBezTo>
                        <a:cubicBezTo>
                          <a:pt x="9036" y="13894"/>
                          <a:pt x="9077" y="13873"/>
                          <a:pt x="9118" y="13832"/>
                        </a:cubicBezTo>
                        <a:cubicBezTo>
                          <a:pt x="9199" y="13751"/>
                          <a:pt x="9199" y="13669"/>
                          <a:pt x="9118" y="13587"/>
                        </a:cubicBezTo>
                        <a:cubicBezTo>
                          <a:pt x="9036" y="13587"/>
                          <a:pt x="5295" y="9233"/>
                          <a:pt x="593" y="463"/>
                        </a:cubicBezTo>
                        <a:cubicBezTo>
                          <a:pt x="512" y="382"/>
                          <a:pt x="430" y="198"/>
                          <a:pt x="348" y="116"/>
                        </a:cubicBezTo>
                        <a:cubicBezTo>
                          <a:pt x="348" y="58"/>
                          <a:pt x="307" y="0"/>
                          <a:pt x="254"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9"/>
                  <p:cNvSpPr/>
                  <p:nvPr/>
                </p:nvSpPr>
                <p:spPr>
                  <a:xfrm>
                    <a:off x="6912614" y="2686030"/>
                    <a:ext cx="37406" cy="15010"/>
                  </a:xfrm>
                  <a:custGeom>
                    <a:avLst/>
                    <a:gdLst/>
                    <a:ahLst/>
                    <a:cxnLst/>
                    <a:rect l="l" t="t" r="r" b="b"/>
                    <a:pathLst>
                      <a:path w="2046" h="821" extrusionOk="0">
                        <a:moveTo>
                          <a:pt x="103" y="0"/>
                        </a:moveTo>
                        <a:cubicBezTo>
                          <a:pt x="38" y="0"/>
                          <a:pt x="1" y="10"/>
                          <a:pt x="1" y="32"/>
                        </a:cubicBezTo>
                        <a:cubicBezTo>
                          <a:pt x="1" y="196"/>
                          <a:pt x="348" y="359"/>
                          <a:pt x="941" y="625"/>
                        </a:cubicBezTo>
                        <a:cubicBezTo>
                          <a:pt x="1315" y="745"/>
                          <a:pt x="1689" y="821"/>
                          <a:pt x="1895" y="821"/>
                        </a:cubicBezTo>
                        <a:cubicBezTo>
                          <a:pt x="1970" y="821"/>
                          <a:pt x="2023" y="810"/>
                          <a:pt x="2045" y="789"/>
                        </a:cubicBezTo>
                        <a:cubicBezTo>
                          <a:pt x="2045" y="625"/>
                          <a:pt x="1636" y="359"/>
                          <a:pt x="1125" y="196"/>
                        </a:cubicBezTo>
                        <a:cubicBezTo>
                          <a:pt x="676" y="76"/>
                          <a:pt x="282" y="0"/>
                          <a:pt x="103"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9"/>
                  <p:cNvSpPr/>
                  <p:nvPr/>
                </p:nvSpPr>
                <p:spPr>
                  <a:xfrm>
                    <a:off x="6908135" y="2658443"/>
                    <a:ext cx="38887" cy="14571"/>
                  </a:xfrm>
                  <a:custGeom>
                    <a:avLst/>
                    <a:gdLst/>
                    <a:ahLst/>
                    <a:cxnLst/>
                    <a:rect l="l" t="t" r="r" b="b"/>
                    <a:pathLst>
                      <a:path w="2127" h="797" extrusionOk="0">
                        <a:moveTo>
                          <a:pt x="282" y="1"/>
                        </a:moveTo>
                        <a:cubicBezTo>
                          <a:pt x="157" y="1"/>
                          <a:pt x="82" y="27"/>
                          <a:pt x="82" y="90"/>
                        </a:cubicBezTo>
                        <a:cubicBezTo>
                          <a:pt x="1" y="172"/>
                          <a:pt x="430" y="437"/>
                          <a:pt x="1023" y="601"/>
                        </a:cubicBezTo>
                        <a:cubicBezTo>
                          <a:pt x="1397" y="721"/>
                          <a:pt x="1771" y="796"/>
                          <a:pt x="1945" y="796"/>
                        </a:cubicBezTo>
                        <a:cubicBezTo>
                          <a:pt x="2008" y="796"/>
                          <a:pt x="2045" y="786"/>
                          <a:pt x="2045" y="764"/>
                        </a:cubicBezTo>
                        <a:cubicBezTo>
                          <a:pt x="2127" y="683"/>
                          <a:pt x="1697" y="437"/>
                          <a:pt x="1186" y="172"/>
                        </a:cubicBezTo>
                        <a:cubicBezTo>
                          <a:pt x="820" y="70"/>
                          <a:pt x="485" y="1"/>
                          <a:pt x="282" y="1"/>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9"/>
                  <p:cNvSpPr/>
                  <p:nvPr/>
                </p:nvSpPr>
                <p:spPr>
                  <a:xfrm>
                    <a:off x="6906636" y="2635956"/>
                    <a:ext cx="37388" cy="15376"/>
                  </a:xfrm>
                  <a:custGeom>
                    <a:avLst/>
                    <a:gdLst/>
                    <a:ahLst/>
                    <a:cxnLst/>
                    <a:rect l="l" t="t" r="r" b="b"/>
                    <a:pathLst>
                      <a:path w="2045" h="841" extrusionOk="0">
                        <a:moveTo>
                          <a:pt x="134" y="0"/>
                        </a:moveTo>
                        <a:cubicBezTo>
                          <a:pt x="68" y="0"/>
                          <a:pt x="22" y="10"/>
                          <a:pt x="1" y="32"/>
                        </a:cubicBezTo>
                        <a:cubicBezTo>
                          <a:pt x="1" y="134"/>
                          <a:pt x="430" y="379"/>
                          <a:pt x="941" y="645"/>
                        </a:cubicBezTo>
                        <a:cubicBezTo>
                          <a:pt x="1375" y="765"/>
                          <a:pt x="1721" y="841"/>
                          <a:pt x="1908" y="841"/>
                        </a:cubicBezTo>
                        <a:cubicBezTo>
                          <a:pt x="1976" y="841"/>
                          <a:pt x="2023" y="831"/>
                          <a:pt x="2045" y="809"/>
                        </a:cubicBezTo>
                        <a:cubicBezTo>
                          <a:pt x="2045" y="645"/>
                          <a:pt x="1616" y="379"/>
                          <a:pt x="1105" y="216"/>
                        </a:cubicBezTo>
                        <a:cubicBezTo>
                          <a:pt x="668" y="80"/>
                          <a:pt x="320" y="0"/>
                          <a:pt x="134" y="0"/>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9"/>
                  <p:cNvSpPr/>
                  <p:nvPr/>
                </p:nvSpPr>
                <p:spPr>
                  <a:xfrm>
                    <a:off x="6911134" y="2614713"/>
                    <a:ext cx="38887" cy="14937"/>
                  </a:xfrm>
                  <a:custGeom>
                    <a:avLst/>
                    <a:gdLst/>
                    <a:ahLst/>
                    <a:cxnLst/>
                    <a:rect l="l" t="t" r="r" b="b"/>
                    <a:pathLst>
                      <a:path w="2127" h="817" extrusionOk="0">
                        <a:moveTo>
                          <a:pt x="277" y="1"/>
                        </a:moveTo>
                        <a:cubicBezTo>
                          <a:pt x="156" y="1"/>
                          <a:pt x="82" y="28"/>
                          <a:pt x="82" y="90"/>
                        </a:cubicBezTo>
                        <a:cubicBezTo>
                          <a:pt x="0" y="172"/>
                          <a:pt x="429" y="438"/>
                          <a:pt x="1022" y="601"/>
                        </a:cubicBezTo>
                        <a:cubicBezTo>
                          <a:pt x="1399" y="737"/>
                          <a:pt x="1776" y="817"/>
                          <a:pt x="1948" y="817"/>
                        </a:cubicBezTo>
                        <a:cubicBezTo>
                          <a:pt x="2009" y="817"/>
                          <a:pt x="2044" y="807"/>
                          <a:pt x="2044" y="785"/>
                        </a:cubicBezTo>
                        <a:cubicBezTo>
                          <a:pt x="2126" y="683"/>
                          <a:pt x="1717" y="438"/>
                          <a:pt x="1104" y="172"/>
                        </a:cubicBezTo>
                        <a:cubicBezTo>
                          <a:pt x="788" y="71"/>
                          <a:pt x="472" y="1"/>
                          <a:pt x="277" y="1"/>
                        </a:cubicBezTo>
                        <a:close/>
                      </a:path>
                    </a:pathLst>
                  </a:custGeom>
                  <a:solidFill>
                    <a:srgbClr val="001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9"/>
                  <p:cNvSpPr/>
                  <p:nvPr/>
                </p:nvSpPr>
                <p:spPr>
                  <a:xfrm>
                    <a:off x="7772157" y="1540429"/>
                    <a:ext cx="134175" cy="186884"/>
                  </a:xfrm>
                  <a:custGeom>
                    <a:avLst/>
                    <a:gdLst/>
                    <a:ahLst/>
                    <a:cxnLst/>
                    <a:rect l="l" t="t" r="r" b="b"/>
                    <a:pathLst>
                      <a:path w="7339" h="10222" extrusionOk="0">
                        <a:moveTo>
                          <a:pt x="5213" y="1"/>
                        </a:moveTo>
                        <a:cubicBezTo>
                          <a:pt x="5029" y="348"/>
                          <a:pt x="4702" y="512"/>
                          <a:pt x="4436" y="512"/>
                        </a:cubicBezTo>
                        <a:cubicBezTo>
                          <a:pt x="4388" y="536"/>
                          <a:pt x="4331" y="546"/>
                          <a:pt x="4269" y="546"/>
                        </a:cubicBezTo>
                        <a:cubicBezTo>
                          <a:pt x="4119" y="546"/>
                          <a:pt x="3935" y="488"/>
                          <a:pt x="3761" y="430"/>
                        </a:cubicBezTo>
                        <a:cubicBezTo>
                          <a:pt x="3547" y="389"/>
                          <a:pt x="3312" y="348"/>
                          <a:pt x="3087" y="348"/>
                        </a:cubicBezTo>
                        <a:cubicBezTo>
                          <a:pt x="2862" y="348"/>
                          <a:pt x="2647" y="389"/>
                          <a:pt x="2474" y="512"/>
                        </a:cubicBezTo>
                        <a:cubicBezTo>
                          <a:pt x="1881" y="1023"/>
                          <a:pt x="2739" y="2127"/>
                          <a:pt x="2474" y="2393"/>
                        </a:cubicBezTo>
                        <a:cubicBezTo>
                          <a:pt x="2310" y="2556"/>
                          <a:pt x="2228" y="2556"/>
                          <a:pt x="2147" y="2556"/>
                        </a:cubicBezTo>
                        <a:cubicBezTo>
                          <a:pt x="2073" y="2556"/>
                          <a:pt x="2016" y="2543"/>
                          <a:pt x="1974" y="2543"/>
                        </a:cubicBezTo>
                        <a:cubicBezTo>
                          <a:pt x="1910" y="2543"/>
                          <a:pt x="1881" y="2572"/>
                          <a:pt x="1881" y="2720"/>
                        </a:cubicBezTo>
                        <a:cubicBezTo>
                          <a:pt x="1963" y="3149"/>
                          <a:pt x="2903" y="3578"/>
                          <a:pt x="1881" y="4007"/>
                        </a:cubicBezTo>
                        <a:cubicBezTo>
                          <a:pt x="1881" y="4007"/>
                          <a:pt x="1480" y="3205"/>
                          <a:pt x="1007" y="3205"/>
                        </a:cubicBezTo>
                        <a:cubicBezTo>
                          <a:pt x="905" y="3205"/>
                          <a:pt x="800" y="3242"/>
                          <a:pt x="695" y="3333"/>
                        </a:cubicBezTo>
                        <a:cubicBezTo>
                          <a:pt x="102" y="3844"/>
                          <a:pt x="1022" y="4866"/>
                          <a:pt x="1022" y="4866"/>
                        </a:cubicBezTo>
                        <a:cubicBezTo>
                          <a:pt x="1022" y="4866"/>
                          <a:pt x="1717" y="5704"/>
                          <a:pt x="777" y="5970"/>
                        </a:cubicBezTo>
                        <a:cubicBezTo>
                          <a:pt x="695" y="6481"/>
                          <a:pt x="0" y="6910"/>
                          <a:pt x="0" y="6910"/>
                        </a:cubicBezTo>
                        <a:lnTo>
                          <a:pt x="2739" y="10222"/>
                        </a:lnTo>
                        <a:lnTo>
                          <a:pt x="5376" y="6726"/>
                        </a:lnTo>
                        <a:cubicBezTo>
                          <a:pt x="5622" y="6399"/>
                          <a:pt x="5969" y="6133"/>
                          <a:pt x="6317" y="5888"/>
                        </a:cubicBezTo>
                        <a:cubicBezTo>
                          <a:pt x="6828" y="5459"/>
                          <a:pt x="6235" y="4007"/>
                          <a:pt x="6235" y="4007"/>
                        </a:cubicBezTo>
                        <a:cubicBezTo>
                          <a:pt x="6235" y="4007"/>
                          <a:pt x="7339" y="3333"/>
                          <a:pt x="6644" y="3231"/>
                        </a:cubicBezTo>
                        <a:cubicBezTo>
                          <a:pt x="5887" y="3149"/>
                          <a:pt x="6051" y="2720"/>
                          <a:pt x="5887" y="1963"/>
                        </a:cubicBezTo>
                        <a:cubicBezTo>
                          <a:pt x="5806" y="1452"/>
                          <a:pt x="5376" y="512"/>
                          <a:pt x="5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9"/>
                  <p:cNvSpPr/>
                  <p:nvPr/>
                </p:nvSpPr>
                <p:spPr>
                  <a:xfrm>
                    <a:off x="7747477" y="1488033"/>
                    <a:ext cx="119988" cy="161544"/>
                  </a:xfrm>
                  <a:custGeom>
                    <a:avLst/>
                    <a:gdLst/>
                    <a:ahLst/>
                    <a:cxnLst/>
                    <a:rect l="l" t="t" r="r" b="b"/>
                    <a:pathLst>
                      <a:path w="6563" h="8836" extrusionOk="0">
                        <a:moveTo>
                          <a:pt x="3744" y="1"/>
                        </a:moveTo>
                        <a:cubicBezTo>
                          <a:pt x="3446" y="1"/>
                          <a:pt x="3201" y="75"/>
                          <a:pt x="3067" y="230"/>
                        </a:cubicBezTo>
                        <a:cubicBezTo>
                          <a:pt x="2802" y="475"/>
                          <a:pt x="2883" y="741"/>
                          <a:pt x="3067" y="904"/>
                        </a:cubicBezTo>
                        <a:cubicBezTo>
                          <a:pt x="3149" y="1088"/>
                          <a:pt x="3067" y="1334"/>
                          <a:pt x="2802" y="1415"/>
                        </a:cubicBezTo>
                        <a:cubicBezTo>
                          <a:pt x="2372" y="1497"/>
                          <a:pt x="1698" y="1763"/>
                          <a:pt x="1534" y="2438"/>
                        </a:cubicBezTo>
                        <a:cubicBezTo>
                          <a:pt x="1268" y="3725"/>
                          <a:pt x="83" y="3133"/>
                          <a:pt x="83" y="4666"/>
                        </a:cubicBezTo>
                        <a:cubicBezTo>
                          <a:pt x="1" y="6199"/>
                          <a:pt x="2045" y="8836"/>
                          <a:pt x="2045" y="8836"/>
                        </a:cubicBezTo>
                        <a:cubicBezTo>
                          <a:pt x="3067" y="8570"/>
                          <a:pt x="2290" y="7732"/>
                          <a:pt x="2290" y="7732"/>
                        </a:cubicBezTo>
                        <a:cubicBezTo>
                          <a:pt x="2290" y="7732"/>
                          <a:pt x="1452" y="6710"/>
                          <a:pt x="2045" y="6199"/>
                        </a:cubicBezTo>
                        <a:cubicBezTo>
                          <a:pt x="2150" y="6108"/>
                          <a:pt x="2253" y="6071"/>
                          <a:pt x="2350" y="6071"/>
                        </a:cubicBezTo>
                        <a:cubicBezTo>
                          <a:pt x="2803" y="6071"/>
                          <a:pt x="3149" y="6873"/>
                          <a:pt x="3149" y="6873"/>
                        </a:cubicBezTo>
                        <a:cubicBezTo>
                          <a:pt x="4171" y="6444"/>
                          <a:pt x="3231" y="6015"/>
                          <a:pt x="3231" y="5586"/>
                        </a:cubicBezTo>
                        <a:cubicBezTo>
                          <a:pt x="3190" y="5381"/>
                          <a:pt x="3256" y="5361"/>
                          <a:pt x="3364" y="5361"/>
                        </a:cubicBezTo>
                        <a:cubicBezTo>
                          <a:pt x="3390" y="5361"/>
                          <a:pt x="3420" y="5362"/>
                          <a:pt x="3451" y="5362"/>
                        </a:cubicBezTo>
                        <a:cubicBezTo>
                          <a:pt x="3543" y="5362"/>
                          <a:pt x="3650" y="5351"/>
                          <a:pt x="3742" y="5259"/>
                        </a:cubicBezTo>
                        <a:cubicBezTo>
                          <a:pt x="4089" y="4993"/>
                          <a:pt x="3149" y="3889"/>
                          <a:pt x="3742" y="3378"/>
                        </a:cubicBezTo>
                        <a:cubicBezTo>
                          <a:pt x="3922" y="3248"/>
                          <a:pt x="4133" y="3204"/>
                          <a:pt x="4353" y="3204"/>
                        </a:cubicBezTo>
                        <a:cubicBezTo>
                          <a:pt x="4802" y="3204"/>
                          <a:pt x="5285" y="3387"/>
                          <a:pt x="5597" y="3387"/>
                        </a:cubicBezTo>
                        <a:cubicBezTo>
                          <a:pt x="5636" y="3387"/>
                          <a:pt x="5671" y="3384"/>
                          <a:pt x="5704" y="3378"/>
                        </a:cubicBezTo>
                        <a:cubicBezTo>
                          <a:pt x="5950" y="3296"/>
                          <a:pt x="6297" y="3214"/>
                          <a:pt x="6461" y="2867"/>
                        </a:cubicBezTo>
                        <a:cubicBezTo>
                          <a:pt x="6563" y="2622"/>
                          <a:pt x="6563" y="2192"/>
                          <a:pt x="6297" y="1599"/>
                        </a:cubicBezTo>
                        <a:cubicBezTo>
                          <a:pt x="5859" y="588"/>
                          <a:pt x="4586" y="1"/>
                          <a:pt x="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9"/>
                  <p:cNvSpPr/>
                  <p:nvPr/>
                </p:nvSpPr>
                <p:spPr>
                  <a:xfrm>
                    <a:off x="7854734" y="1583756"/>
                    <a:ext cx="14224" cy="12761"/>
                  </a:xfrm>
                  <a:custGeom>
                    <a:avLst/>
                    <a:gdLst/>
                    <a:ahLst/>
                    <a:cxnLst/>
                    <a:rect l="l" t="t" r="r" b="b"/>
                    <a:pathLst>
                      <a:path w="778" h="698" extrusionOk="0">
                        <a:moveTo>
                          <a:pt x="439" y="1"/>
                        </a:moveTo>
                        <a:cubicBezTo>
                          <a:pt x="409" y="1"/>
                          <a:pt x="378" y="8"/>
                          <a:pt x="348" y="23"/>
                        </a:cubicBezTo>
                        <a:cubicBezTo>
                          <a:pt x="185" y="23"/>
                          <a:pt x="1" y="186"/>
                          <a:pt x="83" y="350"/>
                        </a:cubicBezTo>
                        <a:cubicBezTo>
                          <a:pt x="83" y="534"/>
                          <a:pt x="267" y="697"/>
                          <a:pt x="430" y="697"/>
                        </a:cubicBezTo>
                        <a:cubicBezTo>
                          <a:pt x="594" y="615"/>
                          <a:pt x="778" y="452"/>
                          <a:pt x="696" y="268"/>
                        </a:cubicBezTo>
                        <a:cubicBezTo>
                          <a:pt x="696" y="134"/>
                          <a:pt x="573" y="1"/>
                          <a:pt x="439" y="1"/>
                        </a:cubicBezTo>
                        <a:close/>
                      </a:path>
                    </a:pathLst>
                  </a:custGeom>
                  <a:solidFill>
                    <a:srgbClr val="140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9"/>
                  <p:cNvSpPr/>
                  <p:nvPr/>
                </p:nvSpPr>
                <p:spPr>
                  <a:xfrm>
                    <a:off x="7840913" y="1565072"/>
                    <a:ext cx="31044" cy="20604"/>
                  </a:xfrm>
                  <a:custGeom>
                    <a:avLst/>
                    <a:gdLst/>
                    <a:ahLst/>
                    <a:cxnLst/>
                    <a:rect l="l" t="t" r="r" b="b"/>
                    <a:pathLst>
                      <a:path w="1698" h="1127" extrusionOk="0">
                        <a:moveTo>
                          <a:pt x="1373" y="0"/>
                        </a:moveTo>
                        <a:cubicBezTo>
                          <a:pt x="512" y="0"/>
                          <a:pt x="82" y="861"/>
                          <a:pt x="82" y="861"/>
                        </a:cubicBezTo>
                        <a:cubicBezTo>
                          <a:pt x="0" y="963"/>
                          <a:pt x="82" y="1045"/>
                          <a:pt x="82" y="1045"/>
                        </a:cubicBezTo>
                        <a:cubicBezTo>
                          <a:pt x="164" y="1126"/>
                          <a:pt x="164" y="1126"/>
                          <a:pt x="246" y="1126"/>
                        </a:cubicBezTo>
                        <a:cubicBezTo>
                          <a:pt x="246" y="1126"/>
                          <a:pt x="246" y="1045"/>
                          <a:pt x="328" y="1045"/>
                        </a:cubicBezTo>
                        <a:cubicBezTo>
                          <a:pt x="328" y="1045"/>
                          <a:pt x="719" y="262"/>
                          <a:pt x="1430" y="262"/>
                        </a:cubicBezTo>
                        <a:cubicBezTo>
                          <a:pt x="1464" y="262"/>
                          <a:pt x="1498" y="264"/>
                          <a:pt x="1534" y="268"/>
                        </a:cubicBezTo>
                        <a:cubicBezTo>
                          <a:pt x="1558" y="292"/>
                          <a:pt x="1581" y="302"/>
                          <a:pt x="1603" y="302"/>
                        </a:cubicBezTo>
                        <a:cubicBezTo>
                          <a:pt x="1656" y="302"/>
                          <a:pt x="1697" y="244"/>
                          <a:pt x="1697" y="186"/>
                        </a:cubicBezTo>
                        <a:cubicBezTo>
                          <a:pt x="1697" y="104"/>
                          <a:pt x="1697" y="22"/>
                          <a:pt x="1615" y="22"/>
                        </a:cubicBezTo>
                        <a:cubicBezTo>
                          <a:pt x="1531" y="7"/>
                          <a:pt x="1450"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9"/>
                  <p:cNvSpPr/>
                  <p:nvPr/>
                </p:nvSpPr>
                <p:spPr>
                  <a:xfrm>
                    <a:off x="7861096" y="1612184"/>
                    <a:ext cx="18703" cy="13858"/>
                  </a:xfrm>
                  <a:custGeom>
                    <a:avLst/>
                    <a:gdLst/>
                    <a:ahLst/>
                    <a:cxnLst/>
                    <a:rect l="l" t="t" r="r" b="b"/>
                    <a:pathLst>
                      <a:path w="1023" h="758" extrusionOk="0">
                        <a:moveTo>
                          <a:pt x="164" y="1"/>
                        </a:moveTo>
                        <a:cubicBezTo>
                          <a:pt x="82" y="82"/>
                          <a:pt x="0" y="82"/>
                          <a:pt x="0" y="164"/>
                        </a:cubicBezTo>
                        <a:cubicBezTo>
                          <a:pt x="0" y="164"/>
                          <a:pt x="82" y="512"/>
                          <a:pt x="348" y="675"/>
                        </a:cubicBezTo>
                        <a:cubicBezTo>
                          <a:pt x="430" y="757"/>
                          <a:pt x="675" y="757"/>
                          <a:pt x="859" y="757"/>
                        </a:cubicBezTo>
                        <a:cubicBezTo>
                          <a:pt x="941" y="757"/>
                          <a:pt x="1022" y="675"/>
                          <a:pt x="1022" y="593"/>
                        </a:cubicBezTo>
                        <a:cubicBezTo>
                          <a:pt x="941" y="512"/>
                          <a:pt x="941" y="512"/>
                          <a:pt x="859" y="512"/>
                        </a:cubicBezTo>
                        <a:cubicBezTo>
                          <a:pt x="814" y="520"/>
                          <a:pt x="773" y="524"/>
                          <a:pt x="736" y="524"/>
                        </a:cubicBezTo>
                        <a:cubicBezTo>
                          <a:pt x="413" y="524"/>
                          <a:pt x="348" y="237"/>
                          <a:pt x="348" y="164"/>
                        </a:cubicBezTo>
                        <a:cubicBezTo>
                          <a:pt x="246" y="82"/>
                          <a:pt x="246"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9"/>
                  <p:cNvSpPr/>
                  <p:nvPr/>
                </p:nvSpPr>
                <p:spPr>
                  <a:xfrm>
                    <a:off x="7784862" y="1607321"/>
                    <a:ext cx="7861" cy="8501"/>
                  </a:xfrm>
                  <a:custGeom>
                    <a:avLst/>
                    <a:gdLst/>
                    <a:ahLst/>
                    <a:cxnLst/>
                    <a:rect l="l" t="t" r="r" b="b"/>
                    <a:pathLst>
                      <a:path w="430" h="465" extrusionOk="0">
                        <a:moveTo>
                          <a:pt x="245" y="1"/>
                        </a:moveTo>
                        <a:cubicBezTo>
                          <a:pt x="164" y="1"/>
                          <a:pt x="0" y="185"/>
                          <a:pt x="82" y="348"/>
                        </a:cubicBezTo>
                        <a:cubicBezTo>
                          <a:pt x="82" y="406"/>
                          <a:pt x="82" y="464"/>
                          <a:pt x="111" y="464"/>
                        </a:cubicBezTo>
                        <a:cubicBezTo>
                          <a:pt x="123" y="464"/>
                          <a:pt x="140" y="454"/>
                          <a:pt x="164" y="430"/>
                        </a:cubicBezTo>
                        <a:cubicBezTo>
                          <a:pt x="245" y="430"/>
                          <a:pt x="245" y="430"/>
                          <a:pt x="245" y="348"/>
                        </a:cubicBezTo>
                        <a:cubicBezTo>
                          <a:pt x="245" y="267"/>
                          <a:pt x="327" y="185"/>
                          <a:pt x="327" y="185"/>
                        </a:cubicBezTo>
                        <a:lnTo>
                          <a:pt x="429" y="83"/>
                        </a:lnTo>
                        <a:cubicBezTo>
                          <a:pt x="327" y="1"/>
                          <a:pt x="327" y="1"/>
                          <a:pt x="245" y="1"/>
                        </a:cubicBezTo>
                        <a:close/>
                      </a:path>
                    </a:pathLst>
                  </a:custGeom>
                  <a:solidFill>
                    <a:srgbClr val="D26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9"/>
                  <p:cNvSpPr/>
                  <p:nvPr/>
                </p:nvSpPr>
                <p:spPr>
                  <a:xfrm>
                    <a:off x="7786343" y="1608820"/>
                    <a:ext cx="12359" cy="11225"/>
                  </a:xfrm>
                  <a:custGeom>
                    <a:avLst/>
                    <a:gdLst/>
                    <a:ahLst/>
                    <a:cxnLst/>
                    <a:rect l="l" t="t" r="r" b="b"/>
                    <a:pathLst>
                      <a:path w="676" h="614" extrusionOk="0">
                        <a:moveTo>
                          <a:pt x="83" y="1"/>
                        </a:moveTo>
                        <a:cubicBezTo>
                          <a:pt x="1" y="1"/>
                          <a:pt x="1" y="103"/>
                          <a:pt x="1" y="185"/>
                        </a:cubicBezTo>
                        <a:cubicBezTo>
                          <a:pt x="1" y="185"/>
                          <a:pt x="164" y="614"/>
                          <a:pt x="512" y="614"/>
                        </a:cubicBezTo>
                        <a:lnTo>
                          <a:pt x="594" y="614"/>
                        </a:lnTo>
                        <a:lnTo>
                          <a:pt x="676" y="512"/>
                        </a:lnTo>
                        <a:cubicBezTo>
                          <a:pt x="676" y="430"/>
                          <a:pt x="594" y="348"/>
                          <a:pt x="594" y="348"/>
                        </a:cubicBezTo>
                        <a:cubicBezTo>
                          <a:pt x="348" y="348"/>
                          <a:pt x="164" y="103"/>
                          <a:pt x="164" y="103"/>
                        </a:cubicBezTo>
                        <a:cubicBezTo>
                          <a:pt x="164" y="1"/>
                          <a:pt x="83"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9"/>
                  <p:cNvSpPr/>
                  <p:nvPr/>
                </p:nvSpPr>
                <p:spPr>
                  <a:xfrm>
                    <a:off x="7643217" y="1675347"/>
                    <a:ext cx="147649" cy="25431"/>
                  </a:xfrm>
                  <a:custGeom>
                    <a:avLst/>
                    <a:gdLst/>
                    <a:ahLst/>
                    <a:cxnLst/>
                    <a:rect l="l" t="t" r="r" b="b"/>
                    <a:pathLst>
                      <a:path w="8076" h="1391" extrusionOk="0">
                        <a:moveTo>
                          <a:pt x="7711" y="0"/>
                        </a:moveTo>
                        <a:cubicBezTo>
                          <a:pt x="7664" y="0"/>
                          <a:pt x="7615" y="13"/>
                          <a:pt x="7564" y="41"/>
                        </a:cubicBezTo>
                        <a:cubicBezTo>
                          <a:pt x="7319" y="123"/>
                          <a:pt x="5111" y="716"/>
                          <a:pt x="2638" y="716"/>
                        </a:cubicBezTo>
                        <a:cubicBezTo>
                          <a:pt x="1943" y="716"/>
                          <a:pt x="1186" y="716"/>
                          <a:pt x="410" y="552"/>
                        </a:cubicBezTo>
                        <a:cubicBezTo>
                          <a:pt x="246" y="552"/>
                          <a:pt x="1" y="634"/>
                          <a:pt x="1" y="798"/>
                        </a:cubicBezTo>
                        <a:cubicBezTo>
                          <a:pt x="1" y="961"/>
                          <a:pt x="82" y="1145"/>
                          <a:pt x="246" y="1227"/>
                        </a:cubicBezTo>
                        <a:cubicBezTo>
                          <a:pt x="1105" y="1390"/>
                          <a:pt x="1861" y="1390"/>
                          <a:pt x="2638" y="1390"/>
                        </a:cubicBezTo>
                        <a:cubicBezTo>
                          <a:pt x="5438" y="1390"/>
                          <a:pt x="7748" y="634"/>
                          <a:pt x="7830" y="634"/>
                        </a:cubicBezTo>
                        <a:cubicBezTo>
                          <a:pt x="7993" y="634"/>
                          <a:pt x="8075" y="368"/>
                          <a:pt x="7993" y="205"/>
                        </a:cubicBezTo>
                        <a:cubicBezTo>
                          <a:pt x="7934" y="87"/>
                          <a:pt x="7832" y="0"/>
                          <a:pt x="7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9"/>
                  <p:cNvSpPr/>
                  <p:nvPr/>
                </p:nvSpPr>
                <p:spPr>
                  <a:xfrm>
                    <a:off x="7759817" y="1652550"/>
                    <a:ext cx="63934" cy="107647"/>
                  </a:xfrm>
                  <a:custGeom>
                    <a:avLst/>
                    <a:gdLst/>
                    <a:ahLst/>
                    <a:cxnLst/>
                    <a:rect l="l" t="t" r="r" b="b"/>
                    <a:pathLst>
                      <a:path w="3497" h="5888" extrusionOk="0">
                        <a:moveTo>
                          <a:pt x="1023" y="0"/>
                        </a:moveTo>
                        <a:lnTo>
                          <a:pt x="1" y="593"/>
                        </a:lnTo>
                        <a:lnTo>
                          <a:pt x="2310" y="5888"/>
                        </a:lnTo>
                        <a:lnTo>
                          <a:pt x="3496" y="4089"/>
                        </a:lnTo>
                        <a:lnTo>
                          <a:pt x="10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9"/>
                  <p:cNvSpPr/>
                  <p:nvPr/>
                </p:nvSpPr>
                <p:spPr>
                  <a:xfrm>
                    <a:off x="7655557" y="1785677"/>
                    <a:ext cx="48229" cy="48430"/>
                  </a:xfrm>
                  <a:custGeom>
                    <a:avLst/>
                    <a:gdLst/>
                    <a:ahLst/>
                    <a:cxnLst/>
                    <a:rect l="l" t="t" r="r" b="b"/>
                    <a:pathLst>
                      <a:path w="2638" h="2649" extrusionOk="0">
                        <a:moveTo>
                          <a:pt x="378" y="1"/>
                        </a:moveTo>
                        <a:cubicBezTo>
                          <a:pt x="292" y="1"/>
                          <a:pt x="205" y="47"/>
                          <a:pt x="164" y="139"/>
                        </a:cubicBezTo>
                        <a:cubicBezTo>
                          <a:pt x="0" y="221"/>
                          <a:pt x="0" y="466"/>
                          <a:pt x="164" y="548"/>
                        </a:cubicBezTo>
                        <a:lnTo>
                          <a:pt x="2044" y="2510"/>
                        </a:lnTo>
                        <a:cubicBezTo>
                          <a:pt x="2085" y="2602"/>
                          <a:pt x="2172" y="2648"/>
                          <a:pt x="2259" y="2648"/>
                        </a:cubicBezTo>
                        <a:cubicBezTo>
                          <a:pt x="2346" y="2648"/>
                          <a:pt x="2433" y="2602"/>
                          <a:pt x="2474" y="2510"/>
                        </a:cubicBezTo>
                        <a:cubicBezTo>
                          <a:pt x="2637" y="2428"/>
                          <a:pt x="2637" y="2183"/>
                          <a:pt x="2556" y="2081"/>
                        </a:cubicBezTo>
                        <a:lnTo>
                          <a:pt x="593" y="139"/>
                        </a:lnTo>
                        <a:cubicBezTo>
                          <a:pt x="552" y="47"/>
                          <a:pt x="465"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9"/>
                  <p:cNvSpPr/>
                  <p:nvPr/>
                </p:nvSpPr>
                <p:spPr>
                  <a:xfrm>
                    <a:off x="7316234" y="951833"/>
                    <a:ext cx="330493" cy="559499"/>
                  </a:xfrm>
                  <a:custGeom>
                    <a:avLst/>
                    <a:gdLst/>
                    <a:ahLst/>
                    <a:cxnLst/>
                    <a:rect l="l" t="t" r="r" b="b"/>
                    <a:pathLst>
                      <a:path w="18077" h="30603" extrusionOk="0">
                        <a:moveTo>
                          <a:pt x="16762" y="1"/>
                        </a:moveTo>
                        <a:lnTo>
                          <a:pt x="0" y="15598"/>
                        </a:lnTo>
                        <a:cubicBezTo>
                          <a:pt x="593" y="16191"/>
                          <a:pt x="1267" y="16865"/>
                          <a:pt x="2044" y="17458"/>
                        </a:cubicBezTo>
                        <a:cubicBezTo>
                          <a:pt x="9199" y="23509"/>
                          <a:pt x="14473" y="23509"/>
                          <a:pt x="17703" y="29907"/>
                        </a:cubicBezTo>
                        <a:cubicBezTo>
                          <a:pt x="17944" y="30384"/>
                          <a:pt x="18050" y="30602"/>
                          <a:pt x="18054" y="30602"/>
                        </a:cubicBezTo>
                        <a:cubicBezTo>
                          <a:pt x="18076" y="30602"/>
                          <a:pt x="14249" y="22442"/>
                          <a:pt x="13880" y="15414"/>
                        </a:cubicBezTo>
                        <a:cubicBezTo>
                          <a:pt x="13451" y="7238"/>
                          <a:pt x="16762" y="1"/>
                          <a:pt x="16762" y="1"/>
                        </a:cubicBezTo>
                        <a:close/>
                      </a:path>
                    </a:pathLst>
                  </a:custGeom>
                  <a:solidFill>
                    <a:srgbClr val="E7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9"/>
                  <p:cNvSpPr/>
                  <p:nvPr/>
                </p:nvSpPr>
                <p:spPr>
                  <a:xfrm>
                    <a:off x="6484717" y="1038908"/>
                    <a:ext cx="831580" cy="515768"/>
                  </a:xfrm>
                  <a:custGeom>
                    <a:avLst/>
                    <a:gdLst/>
                    <a:ahLst/>
                    <a:cxnLst/>
                    <a:rect l="l" t="t" r="r" b="b"/>
                    <a:pathLst>
                      <a:path w="45485" h="28211" extrusionOk="0">
                        <a:moveTo>
                          <a:pt x="35508" y="1"/>
                        </a:moveTo>
                        <a:cubicBezTo>
                          <a:pt x="35508" y="1"/>
                          <a:pt x="21628" y="9711"/>
                          <a:pt x="13881" y="14310"/>
                        </a:cubicBezTo>
                        <a:cubicBezTo>
                          <a:pt x="6134" y="18828"/>
                          <a:pt x="1" y="18828"/>
                          <a:pt x="1" y="18828"/>
                        </a:cubicBezTo>
                        <a:lnTo>
                          <a:pt x="3067" y="20872"/>
                        </a:lnTo>
                        <a:lnTo>
                          <a:pt x="1268" y="22078"/>
                        </a:lnTo>
                        <a:lnTo>
                          <a:pt x="164" y="28211"/>
                        </a:lnTo>
                        <a:lnTo>
                          <a:pt x="33812" y="6644"/>
                        </a:lnTo>
                        <a:lnTo>
                          <a:pt x="42418" y="13717"/>
                        </a:lnTo>
                        <a:lnTo>
                          <a:pt x="45484" y="10835"/>
                        </a:lnTo>
                        <a:cubicBezTo>
                          <a:pt x="39433" y="5377"/>
                          <a:pt x="35508" y="1"/>
                          <a:pt x="35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9"/>
                  <p:cNvSpPr/>
                  <p:nvPr/>
                </p:nvSpPr>
                <p:spPr>
                  <a:xfrm>
                    <a:off x="7260164" y="951833"/>
                    <a:ext cx="446623" cy="652283"/>
                  </a:xfrm>
                  <a:custGeom>
                    <a:avLst/>
                    <a:gdLst/>
                    <a:ahLst/>
                    <a:cxnLst/>
                    <a:rect l="l" t="t" r="r" b="b"/>
                    <a:pathLst>
                      <a:path w="24429" h="35678" extrusionOk="0">
                        <a:moveTo>
                          <a:pt x="19829" y="1"/>
                        </a:moveTo>
                        <a:cubicBezTo>
                          <a:pt x="19829" y="1"/>
                          <a:pt x="16518" y="7237"/>
                          <a:pt x="16947" y="15414"/>
                        </a:cubicBezTo>
                        <a:cubicBezTo>
                          <a:pt x="17316" y="22442"/>
                          <a:pt x="21143" y="30602"/>
                          <a:pt x="21121" y="30602"/>
                        </a:cubicBezTo>
                        <a:cubicBezTo>
                          <a:pt x="21117" y="30602"/>
                          <a:pt x="21011" y="30384"/>
                          <a:pt x="20770" y="29907"/>
                        </a:cubicBezTo>
                        <a:cubicBezTo>
                          <a:pt x="17540" y="23509"/>
                          <a:pt x="12266" y="23509"/>
                          <a:pt x="5111" y="17458"/>
                        </a:cubicBezTo>
                        <a:cubicBezTo>
                          <a:pt x="4334" y="16865"/>
                          <a:pt x="3660" y="16191"/>
                          <a:pt x="3067" y="15598"/>
                        </a:cubicBezTo>
                        <a:lnTo>
                          <a:pt x="1" y="18480"/>
                        </a:lnTo>
                        <a:lnTo>
                          <a:pt x="19666" y="34670"/>
                        </a:lnTo>
                        <a:cubicBezTo>
                          <a:pt x="20177" y="35100"/>
                          <a:pt x="20851" y="35427"/>
                          <a:pt x="21628" y="35611"/>
                        </a:cubicBezTo>
                        <a:cubicBezTo>
                          <a:pt x="21846" y="35652"/>
                          <a:pt x="22074" y="35678"/>
                          <a:pt x="22302" y="35678"/>
                        </a:cubicBezTo>
                        <a:cubicBezTo>
                          <a:pt x="22977" y="35678"/>
                          <a:pt x="23659" y="35454"/>
                          <a:pt x="24102" y="34752"/>
                        </a:cubicBezTo>
                        <a:cubicBezTo>
                          <a:pt x="24347" y="34323"/>
                          <a:pt x="24429" y="33893"/>
                          <a:pt x="24429" y="33382"/>
                        </a:cubicBezTo>
                        <a:lnTo>
                          <a:pt x="22487" y="3231"/>
                        </a:lnTo>
                        <a:lnTo>
                          <a:pt x="198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9"/>
                  <p:cNvSpPr/>
                  <p:nvPr/>
                </p:nvSpPr>
                <p:spPr>
                  <a:xfrm>
                    <a:off x="7281846" y="1606681"/>
                    <a:ext cx="412618" cy="334040"/>
                  </a:xfrm>
                  <a:custGeom>
                    <a:avLst/>
                    <a:gdLst/>
                    <a:ahLst/>
                    <a:cxnLst/>
                    <a:rect l="l" t="t" r="r" b="b"/>
                    <a:pathLst>
                      <a:path w="22569" h="18271" extrusionOk="0">
                        <a:moveTo>
                          <a:pt x="20453" y="0"/>
                        </a:moveTo>
                        <a:cubicBezTo>
                          <a:pt x="20333" y="0"/>
                          <a:pt x="20209" y="37"/>
                          <a:pt x="20095" y="118"/>
                        </a:cubicBezTo>
                        <a:cubicBezTo>
                          <a:pt x="19768" y="302"/>
                          <a:pt x="19665" y="731"/>
                          <a:pt x="19849" y="1058"/>
                        </a:cubicBezTo>
                        <a:cubicBezTo>
                          <a:pt x="19849" y="1058"/>
                          <a:pt x="20177" y="1651"/>
                          <a:pt x="20524" y="2591"/>
                        </a:cubicBezTo>
                        <a:cubicBezTo>
                          <a:pt x="20953" y="3531"/>
                          <a:pt x="21199" y="4717"/>
                          <a:pt x="21199" y="6005"/>
                        </a:cubicBezTo>
                        <a:cubicBezTo>
                          <a:pt x="21199" y="6945"/>
                          <a:pt x="21035" y="7967"/>
                          <a:pt x="20442" y="8806"/>
                        </a:cubicBezTo>
                        <a:cubicBezTo>
                          <a:pt x="18132" y="12219"/>
                          <a:pt x="15332" y="14263"/>
                          <a:pt x="12613" y="15367"/>
                        </a:cubicBezTo>
                        <a:cubicBezTo>
                          <a:pt x="9792" y="16573"/>
                          <a:pt x="7155" y="16900"/>
                          <a:pt x="5029" y="16900"/>
                        </a:cubicBezTo>
                        <a:cubicBezTo>
                          <a:pt x="3741" y="16900"/>
                          <a:pt x="2719" y="16737"/>
                          <a:pt x="2045" y="16655"/>
                        </a:cubicBezTo>
                        <a:cubicBezTo>
                          <a:pt x="1697" y="16573"/>
                          <a:pt x="1370" y="16573"/>
                          <a:pt x="1186" y="16471"/>
                        </a:cubicBezTo>
                        <a:lnTo>
                          <a:pt x="941" y="16471"/>
                        </a:lnTo>
                        <a:cubicBezTo>
                          <a:pt x="885" y="16458"/>
                          <a:pt x="828" y="16452"/>
                          <a:pt x="770" y="16452"/>
                        </a:cubicBezTo>
                        <a:cubicBezTo>
                          <a:pt x="465" y="16452"/>
                          <a:pt x="151" y="16626"/>
                          <a:pt x="82" y="16900"/>
                        </a:cubicBezTo>
                        <a:cubicBezTo>
                          <a:pt x="0" y="17330"/>
                          <a:pt x="246" y="17677"/>
                          <a:pt x="593" y="17759"/>
                        </a:cubicBezTo>
                        <a:cubicBezTo>
                          <a:pt x="675" y="17759"/>
                          <a:pt x="2392" y="18270"/>
                          <a:pt x="5029" y="18270"/>
                        </a:cubicBezTo>
                        <a:cubicBezTo>
                          <a:pt x="7237" y="18270"/>
                          <a:pt x="10140" y="17923"/>
                          <a:pt x="13124" y="16655"/>
                        </a:cubicBezTo>
                        <a:cubicBezTo>
                          <a:pt x="16088" y="15367"/>
                          <a:pt x="19073" y="13241"/>
                          <a:pt x="21546" y="9582"/>
                        </a:cubicBezTo>
                        <a:cubicBezTo>
                          <a:pt x="22323" y="8478"/>
                          <a:pt x="22568" y="7191"/>
                          <a:pt x="22568" y="6005"/>
                        </a:cubicBezTo>
                        <a:cubicBezTo>
                          <a:pt x="22568" y="4472"/>
                          <a:pt x="22221" y="3102"/>
                          <a:pt x="21812" y="2080"/>
                        </a:cubicBezTo>
                        <a:cubicBezTo>
                          <a:pt x="21464" y="1058"/>
                          <a:pt x="21035" y="383"/>
                          <a:pt x="21035" y="383"/>
                        </a:cubicBezTo>
                        <a:cubicBezTo>
                          <a:pt x="20926" y="151"/>
                          <a:pt x="20697" y="0"/>
                          <a:pt x="20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9"/>
                  <p:cNvSpPr/>
                  <p:nvPr/>
                </p:nvSpPr>
                <p:spPr>
                  <a:xfrm>
                    <a:off x="7585301" y="1783355"/>
                    <a:ext cx="76622" cy="62416"/>
                  </a:xfrm>
                  <a:custGeom>
                    <a:avLst/>
                    <a:gdLst/>
                    <a:ahLst/>
                    <a:cxnLst/>
                    <a:rect l="l" t="t" r="r" b="b"/>
                    <a:pathLst>
                      <a:path w="4191" h="3414" extrusionOk="0">
                        <a:moveTo>
                          <a:pt x="2228" y="0"/>
                        </a:moveTo>
                        <a:cubicBezTo>
                          <a:pt x="2228" y="0"/>
                          <a:pt x="1799" y="266"/>
                          <a:pt x="1533" y="266"/>
                        </a:cubicBezTo>
                        <a:cubicBezTo>
                          <a:pt x="1489" y="281"/>
                          <a:pt x="1447" y="287"/>
                          <a:pt x="1408" y="287"/>
                        </a:cubicBezTo>
                        <a:cubicBezTo>
                          <a:pt x="1234" y="287"/>
                          <a:pt x="1125" y="164"/>
                          <a:pt x="1125" y="164"/>
                        </a:cubicBezTo>
                        <a:lnTo>
                          <a:pt x="0" y="2392"/>
                        </a:lnTo>
                        <a:cubicBezTo>
                          <a:pt x="695" y="2903"/>
                          <a:pt x="2821" y="3414"/>
                          <a:pt x="2903" y="3414"/>
                        </a:cubicBezTo>
                        <a:cubicBezTo>
                          <a:pt x="2985" y="3414"/>
                          <a:pt x="3578" y="3332"/>
                          <a:pt x="3762" y="3148"/>
                        </a:cubicBezTo>
                        <a:cubicBezTo>
                          <a:pt x="3925" y="2985"/>
                          <a:pt x="3762" y="2821"/>
                          <a:pt x="3762" y="2821"/>
                        </a:cubicBezTo>
                        <a:cubicBezTo>
                          <a:pt x="3762" y="2821"/>
                          <a:pt x="4007" y="2637"/>
                          <a:pt x="4007" y="2474"/>
                        </a:cubicBezTo>
                        <a:cubicBezTo>
                          <a:pt x="4007" y="2392"/>
                          <a:pt x="3925" y="1962"/>
                          <a:pt x="3925" y="1962"/>
                        </a:cubicBezTo>
                        <a:cubicBezTo>
                          <a:pt x="3925" y="1962"/>
                          <a:pt x="4191" y="1697"/>
                          <a:pt x="4089" y="1451"/>
                        </a:cubicBezTo>
                        <a:cubicBezTo>
                          <a:pt x="4089" y="1288"/>
                          <a:pt x="3762" y="859"/>
                          <a:pt x="3578" y="511"/>
                        </a:cubicBezTo>
                        <a:cubicBezTo>
                          <a:pt x="3414" y="82"/>
                          <a:pt x="2228"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9"/>
                  <p:cNvSpPr/>
                  <p:nvPr/>
                </p:nvSpPr>
                <p:spPr>
                  <a:xfrm>
                    <a:off x="7322212" y="1652568"/>
                    <a:ext cx="328518" cy="185366"/>
                  </a:xfrm>
                  <a:custGeom>
                    <a:avLst/>
                    <a:gdLst/>
                    <a:ahLst/>
                    <a:cxnLst/>
                    <a:rect l="l" t="t" r="r" b="b"/>
                    <a:pathLst>
                      <a:path w="17969" h="10139" extrusionOk="0">
                        <a:moveTo>
                          <a:pt x="9439" y="1"/>
                        </a:moveTo>
                        <a:cubicBezTo>
                          <a:pt x="6178" y="1"/>
                          <a:pt x="3022" y="673"/>
                          <a:pt x="2126" y="3066"/>
                        </a:cubicBezTo>
                        <a:cubicBezTo>
                          <a:pt x="0" y="8605"/>
                          <a:pt x="13206" y="9362"/>
                          <a:pt x="15004" y="10139"/>
                        </a:cubicBezTo>
                        <a:cubicBezTo>
                          <a:pt x="15004" y="10139"/>
                          <a:pt x="15924" y="8687"/>
                          <a:pt x="15597" y="7318"/>
                        </a:cubicBezTo>
                        <a:cubicBezTo>
                          <a:pt x="15597" y="7318"/>
                          <a:pt x="12449" y="5110"/>
                          <a:pt x="9117" y="4435"/>
                        </a:cubicBezTo>
                        <a:cubicBezTo>
                          <a:pt x="9350" y="4429"/>
                          <a:pt x="9588" y="4426"/>
                          <a:pt x="9829" y="4426"/>
                        </a:cubicBezTo>
                        <a:cubicBezTo>
                          <a:pt x="12837" y="4426"/>
                          <a:pt x="16272" y="4865"/>
                          <a:pt x="16272" y="4865"/>
                        </a:cubicBezTo>
                        <a:cubicBezTo>
                          <a:pt x="17969" y="2555"/>
                          <a:pt x="17969" y="1103"/>
                          <a:pt x="17969" y="1103"/>
                        </a:cubicBezTo>
                        <a:cubicBezTo>
                          <a:pt x="17969" y="1103"/>
                          <a:pt x="13617" y="1"/>
                          <a:pt x="9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9"/>
                  <p:cNvSpPr/>
                  <p:nvPr/>
                </p:nvSpPr>
                <p:spPr>
                  <a:xfrm>
                    <a:off x="7381627" y="1672733"/>
                    <a:ext cx="270965" cy="157357"/>
                  </a:xfrm>
                  <a:custGeom>
                    <a:avLst/>
                    <a:gdLst/>
                    <a:ahLst/>
                    <a:cxnLst/>
                    <a:rect l="l" t="t" r="r" b="b"/>
                    <a:pathLst>
                      <a:path w="14821" h="8607" extrusionOk="0">
                        <a:moveTo>
                          <a:pt x="7564" y="0"/>
                        </a:moveTo>
                        <a:cubicBezTo>
                          <a:pt x="5867" y="0"/>
                          <a:pt x="4171" y="82"/>
                          <a:pt x="2801" y="511"/>
                        </a:cubicBezTo>
                        <a:cubicBezTo>
                          <a:pt x="2126" y="695"/>
                          <a:pt x="1534" y="941"/>
                          <a:pt x="1022" y="1288"/>
                        </a:cubicBezTo>
                        <a:cubicBezTo>
                          <a:pt x="593" y="1615"/>
                          <a:pt x="246" y="2126"/>
                          <a:pt x="82" y="2637"/>
                        </a:cubicBezTo>
                        <a:cubicBezTo>
                          <a:pt x="82" y="2821"/>
                          <a:pt x="0" y="2903"/>
                          <a:pt x="0" y="3067"/>
                        </a:cubicBezTo>
                        <a:cubicBezTo>
                          <a:pt x="0" y="3578"/>
                          <a:pt x="246" y="4007"/>
                          <a:pt x="593" y="4436"/>
                        </a:cubicBezTo>
                        <a:cubicBezTo>
                          <a:pt x="1186" y="5111"/>
                          <a:pt x="2208" y="5704"/>
                          <a:pt x="3394" y="6215"/>
                        </a:cubicBezTo>
                        <a:cubicBezTo>
                          <a:pt x="5111" y="6991"/>
                          <a:pt x="7237" y="7584"/>
                          <a:pt x="8933" y="8013"/>
                        </a:cubicBezTo>
                        <a:cubicBezTo>
                          <a:pt x="10548" y="8361"/>
                          <a:pt x="11836" y="8606"/>
                          <a:pt x="11836" y="8606"/>
                        </a:cubicBezTo>
                        <a:cubicBezTo>
                          <a:pt x="12000" y="8606"/>
                          <a:pt x="12163" y="8525"/>
                          <a:pt x="12266" y="8361"/>
                        </a:cubicBezTo>
                        <a:cubicBezTo>
                          <a:pt x="12266" y="8177"/>
                          <a:pt x="12082" y="8013"/>
                          <a:pt x="11918" y="7932"/>
                        </a:cubicBezTo>
                        <a:lnTo>
                          <a:pt x="11836" y="7932"/>
                        </a:lnTo>
                        <a:cubicBezTo>
                          <a:pt x="11141" y="7850"/>
                          <a:pt x="8341" y="7237"/>
                          <a:pt x="5704" y="6317"/>
                        </a:cubicBezTo>
                        <a:cubicBezTo>
                          <a:pt x="4334" y="5888"/>
                          <a:pt x="3067" y="5376"/>
                          <a:pt x="2126" y="4784"/>
                        </a:cubicBezTo>
                        <a:cubicBezTo>
                          <a:pt x="1697" y="4518"/>
                          <a:pt x="1350" y="4170"/>
                          <a:pt x="1104" y="3925"/>
                        </a:cubicBezTo>
                        <a:cubicBezTo>
                          <a:pt x="839" y="3578"/>
                          <a:pt x="675" y="3332"/>
                          <a:pt x="675" y="3067"/>
                        </a:cubicBezTo>
                        <a:cubicBezTo>
                          <a:pt x="675" y="2985"/>
                          <a:pt x="757" y="2903"/>
                          <a:pt x="757" y="2821"/>
                        </a:cubicBezTo>
                        <a:cubicBezTo>
                          <a:pt x="839" y="2474"/>
                          <a:pt x="1104" y="2126"/>
                          <a:pt x="1431" y="1881"/>
                        </a:cubicBezTo>
                        <a:cubicBezTo>
                          <a:pt x="2045" y="1452"/>
                          <a:pt x="2883" y="1104"/>
                          <a:pt x="3987" y="941"/>
                        </a:cubicBezTo>
                        <a:cubicBezTo>
                          <a:pt x="5111" y="777"/>
                          <a:pt x="6296" y="695"/>
                          <a:pt x="7564" y="695"/>
                        </a:cubicBezTo>
                        <a:cubicBezTo>
                          <a:pt x="10119" y="695"/>
                          <a:pt x="12858" y="1022"/>
                          <a:pt x="14391" y="1288"/>
                        </a:cubicBezTo>
                        <a:cubicBezTo>
                          <a:pt x="14421" y="1303"/>
                          <a:pt x="14451" y="1310"/>
                          <a:pt x="14480" y="1310"/>
                        </a:cubicBezTo>
                        <a:cubicBezTo>
                          <a:pt x="14609" y="1310"/>
                          <a:pt x="14719" y="1173"/>
                          <a:pt x="14719" y="1022"/>
                        </a:cubicBezTo>
                        <a:cubicBezTo>
                          <a:pt x="14821" y="859"/>
                          <a:pt x="14719" y="695"/>
                          <a:pt x="14473" y="593"/>
                        </a:cubicBezTo>
                        <a:cubicBezTo>
                          <a:pt x="12940" y="348"/>
                          <a:pt x="10221" y="0"/>
                          <a:pt x="7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9"/>
                  <p:cNvSpPr/>
                  <p:nvPr/>
                </p:nvSpPr>
                <p:spPr>
                  <a:xfrm>
                    <a:off x="7434314" y="1714872"/>
                    <a:ext cx="84118" cy="18794"/>
                  </a:xfrm>
                  <a:custGeom>
                    <a:avLst/>
                    <a:gdLst/>
                    <a:ahLst/>
                    <a:cxnLst/>
                    <a:rect l="l" t="t" r="r" b="b"/>
                    <a:pathLst>
                      <a:path w="4601" h="1028" extrusionOk="0">
                        <a:moveTo>
                          <a:pt x="2083" y="1"/>
                        </a:moveTo>
                        <a:cubicBezTo>
                          <a:pt x="246" y="1"/>
                          <a:pt x="1" y="946"/>
                          <a:pt x="1" y="946"/>
                        </a:cubicBezTo>
                        <a:cubicBezTo>
                          <a:pt x="403" y="873"/>
                          <a:pt x="793" y="842"/>
                          <a:pt x="1180" y="842"/>
                        </a:cubicBezTo>
                        <a:cubicBezTo>
                          <a:pt x="1776" y="842"/>
                          <a:pt x="2366" y="916"/>
                          <a:pt x="2985" y="1027"/>
                        </a:cubicBezTo>
                        <a:lnTo>
                          <a:pt x="4600" y="1027"/>
                        </a:lnTo>
                        <a:cubicBezTo>
                          <a:pt x="4600" y="1027"/>
                          <a:pt x="3926" y="87"/>
                          <a:pt x="2311" y="5"/>
                        </a:cubicBezTo>
                        <a:cubicBezTo>
                          <a:pt x="2232" y="2"/>
                          <a:pt x="2156" y="1"/>
                          <a:pt x="2083" y="1"/>
                        </a:cubicBezTo>
                        <a:close/>
                      </a:path>
                    </a:pathLst>
                  </a:custGeom>
                  <a:solidFill>
                    <a:srgbClr val="010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9"/>
                  <p:cNvSpPr/>
                  <p:nvPr/>
                </p:nvSpPr>
                <p:spPr>
                  <a:xfrm>
                    <a:off x="7629012" y="1807268"/>
                    <a:ext cx="32909" cy="14973"/>
                  </a:xfrm>
                  <a:custGeom>
                    <a:avLst/>
                    <a:gdLst/>
                    <a:ahLst/>
                    <a:cxnLst/>
                    <a:rect l="l" t="t" r="r" b="b"/>
                    <a:pathLst>
                      <a:path w="1800" h="819" extrusionOk="0">
                        <a:moveTo>
                          <a:pt x="136" y="0"/>
                        </a:moveTo>
                        <a:cubicBezTo>
                          <a:pt x="103" y="0"/>
                          <a:pt x="83" y="21"/>
                          <a:pt x="83" y="62"/>
                        </a:cubicBezTo>
                        <a:cubicBezTo>
                          <a:pt x="1" y="143"/>
                          <a:pt x="83" y="307"/>
                          <a:pt x="83" y="307"/>
                        </a:cubicBezTo>
                        <a:cubicBezTo>
                          <a:pt x="859" y="654"/>
                          <a:pt x="1534" y="818"/>
                          <a:pt x="1534" y="818"/>
                        </a:cubicBezTo>
                        <a:cubicBezTo>
                          <a:pt x="1616" y="818"/>
                          <a:pt x="1698" y="736"/>
                          <a:pt x="1698" y="654"/>
                        </a:cubicBezTo>
                        <a:cubicBezTo>
                          <a:pt x="1800" y="573"/>
                          <a:pt x="1698" y="491"/>
                          <a:pt x="1616" y="491"/>
                        </a:cubicBezTo>
                        <a:lnTo>
                          <a:pt x="1534" y="491"/>
                        </a:lnTo>
                        <a:cubicBezTo>
                          <a:pt x="1452" y="389"/>
                          <a:pt x="859" y="307"/>
                          <a:pt x="267" y="62"/>
                        </a:cubicBezTo>
                        <a:cubicBezTo>
                          <a:pt x="216" y="21"/>
                          <a:pt x="170" y="0"/>
                          <a:pt x="136" y="0"/>
                        </a:cubicBezTo>
                        <a:close/>
                      </a:path>
                    </a:pathLst>
                  </a:custGeom>
                  <a:solidFill>
                    <a:srgbClr val="61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9"/>
                  <p:cNvSpPr/>
                  <p:nvPr/>
                </p:nvSpPr>
                <p:spPr>
                  <a:xfrm>
                    <a:off x="7621170" y="1824800"/>
                    <a:ext cx="35907" cy="13127"/>
                  </a:xfrm>
                  <a:custGeom>
                    <a:avLst/>
                    <a:gdLst/>
                    <a:ahLst/>
                    <a:cxnLst/>
                    <a:rect l="l" t="t" r="r" b="b"/>
                    <a:pathLst>
                      <a:path w="1964" h="718" extrusionOk="0">
                        <a:moveTo>
                          <a:pt x="191" y="0"/>
                        </a:moveTo>
                        <a:cubicBezTo>
                          <a:pt x="133" y="0"/>
                          <a:pt x="82" y="67"/>
                          <a:pt x="82" y="125"/>
                        </a:cubicBezTo>
                        <a:cubicBezTo>
                          <a:pt x="1" y="207"/>
                          <a:pt x="82" y="288"/>
                          <a:pt x="185" y="288"/>
                        </a:cubicBezTo>
                        <a:cubicBezTo>
                          <a:pt x="593" y="554"/>
                          <a:pt x="941" y="636"/>
                          <a:pt x="1288" y="718"/>
                        </a:cubicBezTo>
                        <a:lnTo>
                          <a:pt x="1718" y="718"/>
                        </a:lnTo>
                        <a:cubicBezTo>
                          <a:pt x="1800" y="718"/>
                          <a:pt x="1881" y="636"/>
                          <a:pt x="1963" y="554"/>
                        </a:cubicBezTo>
                        <a:cubicBezTo>
                          <a:pt x="1963" y="452"/>
                          <a:pt x="1881" y="370"/>
                          <a:pt x="1800" y="370"/>
                        </a:cubicBezTo>
                        <a:lnTo>
                          <a:pt x="1718" y="370"/>
                        </a:lnTo>
                        <a:cubicBezTo>
                          <a:pt x="1534" y="370"/>
                          <a:pt x="1023" y="370"/>
                          <a:pt x="266" y="43"/>
                        </a:cubicBezTo>
                        <a:cubicBezTo>
                          <a:pt x="242" y="12"/>
                          <a:pt x="216" y="0"/>
                          <a:pt x="191" y="0"/>
                        </a:cubicBezTo>
                        <a:close/>
                      </a:path>
                    </a:pathLst>
                  </a:custGeom>
                  <a:solidFill>
                    <a:srgbClr val="61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9"/>
                  <p:cNvSpPr/>
                  <p:nvPr/>
                </p:nvSpPr>
                <p:spPr>
                  <a:xfrm>
                    <a:off x="7738135" y="1812862"/>
                    <a:ext cx="37406" cy="26564"/>
                  </a:xfrm>
                  <a:custGeom>
                    <a:avLst/>
                    <a:gdLst/>
                    <a:ahLst/>
                    <a:cxnLst/>
                    <a:rect l="l" t="t" r="r" b="b"/>
                    <a:pathLst>
                      <a:path w="2046" h="1453" extrusionOk="0">
                        <a:moveTo>
                          <a:pt x="757" y="1"/>
                        </a:moveTo>
                        <a:cubicBezTo>
                          <a:pt x="676" y="1"/>
                          <a:pt x="594" y="1"/>
                          <a:pt x="594" y="83"/>
                        </a:cubicBezTo>
                        <a:cubicBezTo>
                          <a:pt x="430" y="185"/>
                          <a:pt x="328" y="267"/>
                          <a:pt x="164" y="348"/>
                        </a:cubicBezTo>
                        <a:cubicBezTo>
                          <a:pt x="164" y="430"/>
                          <a:pt x="83" y="430"/>
                          <a:pt x="1" y="512"/>
                        </a:cubicBezTo>
                        <a:lnTo>
                          <a:pt x="1" y="778"/>
                        </a:lnTo>
                        <a:cubicBezTo>
                          <a:pt x="1" y="860"/>
                          <a:pt x="1" y="1023"/>
                          <a:pt x="83" y="1105"/>
                        </a:cubicBezTo>
                        <a:cubicBezTo>
                          <a:pt x="246" y="1207"/>
                          <a:pt x="430" y="1289"/>
                          <a:pt x="512" y="1289"/>
                        </a:cubicBezTo>
                        <a:cubicBezTo>
                          <a:pt x="1023" y="1452"/>
                          <a:pt x="1698" y="1452"/>
                          <a:pt x="1861" y="1452"/>
                        </a:cubicBezTo>
                        <a:cubicBezTo>
                          <a:pt x="1963" y="1452"/>
                          <a:pt x="2045" y="1371"/>
                          <a:pt x="2045" y="1289"/>
                        </a:cubicBezTo>
                        <a:cubicBezTo>
                          <a:pt x="2045" y="1207"/>
                          <a:pt x="1963" y="1105"/>
                          <a:pt x="1861" y="1105"/>
                        </a:cubicBezTo>
                        <a:cubicBezTo>
                          <a:pt x="1779" y="1105"/>
                          <a:pt x="1452" y="1105"/>
                          <a:pt x="1105" y="1023"/>
                        </a:cubicBezTo>
                        <a:cubicBezTo>
                          <a:pt x="941" y="1023"/>
                          <a:pt x="757" y="1023"/>
                          <a:pt x="676" y="941"/>
                        </a:cubicBezTo>
                        <a:cubicBezTo>
                          <a:pt x="512" y="941"/>
                          <a:pt x="430" y="860"/>
                          <a:pt x="328" y="860"/>
                        </a:cubicBezTo>
                        <a:lnTo>
                          <a:pt x="328" y="778"/>
                        </a:lnTo>
                        <a:lnTo>
                          <a:pt x="328" y="696"/>
                        </a:lnTo>
                        <a:cubicBezTo>
                          <a:pt x="430" y="594"/>
                          <a:pt x="594" y="512"/>
                          <a:pt x="676" y="430"/>
                        </a:cubicBezTo>
                        <a:cubicBezTo>
                          <a:pt x="676" y="348"/>
                          <a:pt x="757" y="348"/>
                          <a:pt x="757" y="348"/>
                        </a:cubicBezTo>
                        <a:lnTo>
                          <a:pt x="839" y="348"/>
                        </a:lnTo>
                        <a:cubicBezTo>
                          <a:pt x="941" y="348"/>
                          <a:pt x="1023" y="267"/>
                          <a:pt x="1023" y="185"/>
                        </a:cubicBezTo>
                        <a:cubicBezTo>
                          <a:pt x="1023" y="83"/>
                          <a:pt x="941" y="1"/>
                          <a:pt x="839" y="1"/>
                        </a:cubicBezTo>
                        <a:close/>
                      </a:path>
                    </a:pathLst>
                  </a:custGeom>
                  <a:solidFill>
                    <a:srgbClr val="61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9"/>
                  <p:cNvSpPr/>
                  <p:nvPr/>
                </p:nvSpPr>
                <p:spPr>
                  <a:xfrm>
                    <a:off x="7728793" y="1827067"/>
                    <a:ext cx="43384" cy="28045"/>
                  </a:xfrm>
                  <a:custGeom>
                    <a:avLst/>
                    <a:gdLst/>
                    <a:ahLst/>
                    <a:cxnLst/>
                    <a:rect l="l" t="t" r="r" b="b"/>
                    <a:pathLst>
                      <a:path w="2373" h="1534" extrusionOk="0">
                        <a:moveTo>
                          <a:pt x="675" y="1"/>
                        </a:moveTo>
                        <a:cubicBezTo>
                          <a:pt x="675" y="1"/>
                          <a:pt x="512" y="83"/>
                          <a:pt x="328" y="164"/>
                        </a:cubicBezTo>
                        <a:cubicBezTo>
                          <a:pt x="246" y="246"/>
                          <a:pt x="164" y="328"/>
                          <a:pt x="83" y="430"/>
                        </a:cubicBezTo>
                        <a:cubicBezTo>
                          <a:pt x="1" y="512"/>
                          <a:pt x="1" y="594"/>
                          <a:pt x="1" y="757"/>
                        </a:cubicBezTo>
                        <a:cubicBezTo>
                          <a:pt x="1" y="839"/>
                          <a:pt x="1" y="941"/>
                          <a:pt x="83" y="1023"/>
                        </a:cubicBezTo>
                        <a:cubicBezTo>
                          <a:pt x="164" y="1186"/>
                          <a:pt x="328" y="1268"/>
                          <a:pt x="512" y="1350"/>
                        </a:cubicBezTo>
                        <a:cubicBezTo>
                          <a:pt x="839" y="1452"/>
                          <a:pt x="1268" y="1534"/>
                          <a:pt x="1534" y="1534"/>
                        </a:cubicBezTo>
                        <a:lnTo>
                          <a:pt x="2127" y="1534"/>
                        </a:lnTo>
                        <a:cubicBezTo>
                          <a:pt x="2209" y="1534"/>
                          <a:pt x="2290" y="1534"/>
                          <a:pt x="2372" y="1350"/>
                        </a:cubicBezTo>
                        <a:cubicBezTo>
                          <a:pt x="2372" y="1268"/>
                          <a:pt x="2290" y="1186"/>
                          <a:pt x="2209" y="1186"/>
                        </a:cubicBezTo>
                        <a:lnTo>
                          <a:pt x="1268" y="1186"/>
                        </a:lnTo>
                        <a:cubicBezTo>
                          <a:pt x="1023" y="1105"/>
                          <a:pt x="839" y="1105"/>
                          <a:pt x="675" y="1023"/>
                        </a:cubicBezTo>
                        <a:cubicBezTo>
                          <a:pt x="512" y="941"/>
                          <a:pt x="328" y="839"/>
                          <a:pt x="328" y="839"/>
                        </a:cubicBezTo>
                        <a:lnTo>
                          <a:pt x="328" y="757"/>
                        </a:lnTo>
                        <a:lnTo>
                          <a:pt x="328" y="594"/>
                        </a:lnTo>
                        <a:cubicBezTo>
                          <a:pt x="430" y="512"/>
                          <a:pt x="512" y="430"/>
                          <a:pt x="594" y="430"/>
                        </a:cubicBezTo>
                        <a:cubicBezTo>
                          <a:pt x="675" y="430"/>
                          <a:pt x="675" y="328"/>
                          <a:pt x="757" y="328"/>
                        </a:cubicBezTo>
                        <a:cubicBezTo>
                          <a:pt x="839" y="328"/>
                          <a:pt x="941" y="164"/>
                          <a:pt x="941" y="83"/>
                        </a:cubicBezTo>
                        <a:cubicBezTo>
                          <a:pt x="839" y="1"/>
                          <a:pt x="757" y="1"/>
                          <a:pt x="675" y="1"/>
                        </a:cubicBezTo>
                        <a:close/>
                      </a:path>
                    </a:pathLst>
                  </a:custGeom>
                  <a:solidFill>
                    <a:srgbClr val="61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9"/>
                  <p:cNvSpPr/>
                  <p:nvPr/>
                </p:nvSpPr>
                <p:spPr>
                  <a:xfrm rot="1106097">
                    <a:off x="7820564" y="1603824"/>
                    <a:ext cx="25614" cy="20871"/>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898" name="Google Shape;3898;p49"/>
            <p:cNvSpPr/>
            <p:nvPr/>
          </p:nvSpPr>
          <p:spPr>
            <a:xfrm rot="543944">
              <a:off x="1775472" y="3160279"/>
              <a:ext cx="1258674" cy="1370882"/>
            </a:xfrm>
            <a:custGeom>
              <a:avLst/>
              <a:gdLst/>
              <a:ahLst/>
              <a:cxnLst/>
              <a:rect l="l" t="t" r="r" b="b"/>
              <a:pathLst>
                <a:path w="30500" h="33219" extrusionOk="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3821;p49"/>
          <p:cNvSpPr txBox="1">
            <a:spLocks/>
          </p:cNvSpPr>
          <p:nvPr/>
        </p:nvSpPr>
        <p:spPr>
          <a:xfrm>
            <a:off x="5981145" y="2630277"/>
            <a:ext cx="285605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32552"/>
              </a:buClr>
              <a:buSzPts val="3000"/>
              <a:buFont typeface="Passion One"/>
              <a:buNone/>
              <a:defRPr sz="3000" b="0" i="0" u="none" strike="noStrike" cap="none">
                <a:solidFill>
                  <a:srgbClr val="232552"/>
                </a:solidFill>
                <a:latin typeface="Passion One"/>
                <a:ea typeface="Passion One"/>
                <a:cs typeface="Passion One"/>
                <a:sym typeface="Passion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9pPr>
          </a:lstStyle>
          <a:p>
            <a:r>
              <a:rPr lang="en-US"/>
              <a:t>Communications</a:t>
            </a:r>
          </a:p>
        </p:txBody>
      </p:sp>
      <p:sp>
        <p:nvSpPr>
          <p:cNvPr id="82" name="Google Shape;3829;p49"/>
          <p:cNvSpPr txBox="1">
            <a:spLocks/>
          </p:cNvSpPr>
          <p:nvPr/>
        </p:nvSpPr>
        <p:spPr>
          <a:xfrm>
            <a:off x="3256251" y="3104808"/>
            <a:ext cx="3865688" cy="1814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232552"/>
              </a:buClr>
              <a:buSzPts val="1800"/>
              <a:buFont typeface="Roboto"/>
              <a:buChar char="●"/>
              <a:defRPr sz="1800" b="0" i="0" u="none" strike="noStrike" cap="none">
                <a:solidFill>
                  <a:srgbClr val="232552"/>
                </a:solidFill>
                <a:latin typeface="Roboto"/>
                <a:ea typeface="Roboto"/>
                <a:cs typeface="Roboto"/>
                <a:sym typeface="Roboto"/>
              </a:defRPr>
            </a:lvl1pPr>
            <a:lvl2pPr marL="914400" marR="0" lvl="1"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2pPr>
            <a:lvl3pPr marL="1371600" marR="0" lvl="2"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3pPr>
            <a:lvl4pPr marL="1828800" marR="0" lvl="3"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4pPr>
            <a:lvl5pPr marL="2286000" marR="0" lvl="4"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5pPr>
            <a:lvl6pPr marL="2743200" marR="0" lvl="5"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6pPr>
            <a:lvl7pPr marL="3200400" marR="0" lvl="6"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7pPr>
            <a:lvl8pPr marL="3657600" marR="0" lvl="7" indent="-317500" algn="l" rtl="0">
              <a:lnSpc>
                <a:spcPct val="115000"/>
              </a:lnSpc>
              <a:spcBef>
                <a:spcPts val="1600"/>
              </a:spcBef>
              <a:spcAft>
                <a:spcPts val="0"/>
              </a:spcAft>
              <a:buClr>
                <a:srgbClr val="232552"/>
              </a:buClr>
              <a:buSzPts val="1400"/>
              <a:buFont typeface="Roboto"/>
              <a:buChar char="○"/>
              <a:defRPr sz="1400" b="0" i="0" u="none" strike="noStrike" cap="none">
                <a:solidFill>
                  <a:srgbClr val="232552"/>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232552"/>
              </a:buClr>
              <a:buSzPts val="1400"/>
              <a:buFont typeface="Roboto"/>
              <a:buChar char="■"/>
              <a:defRPr sz="1400" b="0" i="0" u="none" strike="noStrike" cap="none">
                <a:solidFill>
                  <a:srgbClr val="232552"/>
                </a:solidFill>
                <a:latin typeface="Roboto"/>
                <a:ea typeface="Roboto"/>
                <a:cs typeface="Roboto"/>
                <a:sym typeface="Roboto"/>
              </a:defRPr>
            </a:lvl9pPr>
          </a:lstStyle>
          <a:p>
            <a:pPr marL="0" indent="0" algn="r">
              <a:lnSpc>
                <a:spcPct val="100000"/>
              </a:lnSpc>
              <a:spcAft>
                <a:spcPts val="1600"/>
              </a:spcAft>
              <a:buNone/>
            </a:pPr>
            <a:r>
              <a:rPr lang="en" sz="1400" b="1" dirty="0"/>
              <a:t>PrairieCat Mailing Lists</a:t>
            </a:r>
            <a:r>
              <a:rPr lang="en" sz="1400" dirty="0"/>
              <a:t> </a:t>
            </a:r>
            <a:r>
              <a:rPr lang="en-US" sz="1200" dirty="0">
                <a:hlinkClick r:id="rId3"/>
              </a:rPr>
              <a:t>https://support.prairiecat.info/mailing-lists</a:t>
            </a:r>
            <a:r>
              <a:rPr lang="en-US" sz="1200" dirty="0"/>
              <a:t> </a:t>
            </a:r>
            <a:endParaRPr lang="en" sz="1200" dirty="0"/>
          </a:p>
          <a:p>
            <a:pPr marL="0" indent="0" algn="r">
              <a:lnSpc>
                <a:spcPct val="100000"/>
              </a:lnSpc>
              <a:spcAft>
                <a:spcPts val="1600"/>
              </a:spcAft>
              <a:buNone/>
            </a:pPr>
            <a:r>
              <a:rPr lang="en" sz="1400" b="1" dirty="0"/>
              <a:t>PrairieCat Newsletter </a:t>
            </a:r>
            <a:br>
              <a:rPr lang="en" sz="1400" b="1" dirty="0"/>
            </a:br>
            <a:r>
              <a:rPr lang="en-US" sz="1200" dirty="0">
                <a:hlinkClick r:id="rId4"/>
              </a:rPr>
              <a:t>http://eepurl.com/bW-ILD</a:t>
            </a:r>
            <a:r>
              <a:rPr lang="en" sz="1200" dirty="0"/>
              <a:t> </a:t>
            </a:r>
          </a:p>
          <a:p>
            <a:pPr marL="0" indent="0" algn="r">
              <a:buClr>
                <a:srgbClr val="A97B3D"/>
              </a:buClr>
              <a:buNone/>
            </a:pPr>
            <a:r>
              <a:rPr lang="en-US" sz="1400" b="1" dirty="0"/>
              <a:t>Facebook</a:t>
            </a:r>
            <a:r>
              <a:rPr lang="en-US" sz="1200" dirty="0"/>
              <a:t> @PrairieCatLibraries </a:t>
            </a:r>
          </a:p>
          <a:p>
            <a:pPr marL="0" indent="0" algn="r">
              <a:lnSpc>
                <a:spcPct val="100000"/>
              </a:lnSpc>
              <a:spcAft>
                <a:spcPts val="1600"/>
              </a:spcAft>
              <a:buNone/>
            </a:pPr>
            <a:r>
              <a:rPr lang="en" sz="1200" b="1" dirty="0"/>
              <a:t> </a:t>
            </a:r>
          </a:p>
        </p:txBody>
      </p:sp>
    </p:spTree>
    <p:extLst>
      <p:ext uri="{BB962C8B-B14F-4D97-AF65-F5344CB8AC3E}">
        <p14:creationId xmlns:p14="http://schemas.microsoft.com/office/powerpoint/2010/main" val="1867635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61933" y="1152475"/>
            <a:ext cx="3977192" cy="3416400"/>
          </a:xfrm>
        </p:spPr>
        <p:txBody>
          <a:bodyPr/>
          <a:lstStyle/>
          <a:p>
            <a:pPr marL="152400" indent="0">
              <a:buNone/>
            </a:pPr>
            <a:r>
              <a:rPr lang="en" sz="1200" b="1" dirty="0"/>
              <a:t>PrairieCat Mailing Lists</a:t>
            </a:r>
            <a:r>
              <a:rPr lang="en" sz="1200" dirty="0"/>
              <a:t> </a:t>
            </a:r>
            <a:r>
              <a:rPr lang="en-US" dirty="0">
                <a:hlinkClick r:id="rId2"/>
              </a:rPr>
              <a:t>https://support.prairiecat.info/mailing-lists</a:t>
            </a:r>
            <a:r>
              <a:rPr lang="en-US" dirty="0"/>
              <a:t> </a:t>
            </a:r>
          </a:p>
          <a:p>
            <a:pPr marL="152400" indent="0">
              <a:buNone/>
            </a:pPr>
            <a:endParaRPr lang="en-US" dirty="0"/>
          </a:p>
          <a:p>
            <a:pPr marL="152400" indent="0">
              <a:buNone/>
            </a:pPr>
            <a:r>
              <a:rPr lang="en-US" b="1" dirty="0" err="1"/>
              <a:t>NetSupport</a:t>
            </a:r>
            <a:r>
              <a:rPr lang="en-US" b="1" dirty="0"/>
              <a:t> Notify</a:t>
            </a:r>
          </a:p>
          <a:p>
            <a:pPr marL="152400" indent="0">
              <a:buNone/>
            </a:pPr>
            <a:r>
              <a:rPr lang="en" dirty="0">
                <a:hlinkClick r:id="rId3"/>
              </a:rPr>
              <a:t>Desktop Notification System</a:t>
            </a:r>
            <a:endParaRPr lang="en" dirty="0"/>
          </a:p>
          <a:p>
            <a:endParaRPr lang="en-US" dirty="0"/>
          </a:p>
        </p:txBody>
      </p:sp>
      <p:sp>
        <p:nvSpPr>
          <p:cNvPr id="3" name="Title 2"/>
          <p:cNvSpPr>
            <a:spLocks noGrp="1"/>
          </p:cNvSpPr>
          <p:nvPr>
            <p:ph type="title"/>
          </p:nvPr>
        </p:nvSpPr>
        <p:spPr/>
        <p:txBody>
          <a:bodyPr/>
          <a:lstStyle/>
          <a:p>
            <a:r>
              <a:rPr lang="en-US"/>
              <a:t>Communications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8203"/>
          <a:stretch/>
        </p:blipFill>
        <p:spPr>
          <a:xfrm>
            <a:off x="886792" y="1152476"/>
            <a:ext cx="2989888" cy="3545999"/>
          </a:xfrm>
          <a:prstGeom prst="rect">
            <a:avLst/>
          </a:prstGeom>
        </p:spPr>
      </p:pic>
      <p:sp>
        <p:nvSpPr>
          <p:cNvPr id="6" name="TextBox 5"/>
          <p:cNvSpPr txBox="1"/>
          <p:nvPr/>
        </p:nvSpPr>
        <p:spPr>
          <a:xfrm>
            <a:off x="713225" y="2899833"/>
            <a:ext cx="45719" cy="307777"/>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7585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3"/>
        <p:cNvGrpSpPr/>
        <p:nvPr/>
      </p:nvGrpSpPr>
      <p:grpSpPr>
        <a:xfrm>
          <a:off x="0" y="0"/>
          <a:ext cx="0" cy="0"/>
          <a:chOff x="0" y="0"/>
          <a:chExt cx="0" cy="0"/>
        </a:xfrm>
      </p:grpSpPr>
      <p:sp>
        <p:nvSpPr>
          <p:cNvPr id="3944" name="Google Shape;3944;p51"/>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Important Websites</a:t>
            </a:r>
            <a:endParaRPr/>
          </a:p>
        </p:txBody>
      </p:sp>
      <p:sp>
        <p:nvSpPr>
          <p:cNvPr id="3965" name="Google Shape;3965;p51"/>
          <p:cNvSpPr txBox="1">
            <a:spLocks noGrp="1"/>
          </p:cNvSpPr>
          <p:nvPr>
            <p:ph type="subTitle" idx="1"/>
          </p:nvPr>
        </p:nvSpPr>
        <p:spPr>
          <a:xfrm>
            <a:off x="1044251" y="1017725"/>
            <a:ext cx="7809394" cy="4000641"/>
          </a:xfrm>
          <a:prstGeom prst="rect">
            <a:avLst/>
          </a:prstGeom>
        </p:spPr>
        <p:txBody>
          <a:bodyPr spcFirstLastPara="1" wrap="square" lIns="91425" tIns="91425" rIns="91425" bIns="91425" numCol="2" anchor="t" anchorCtr="0">
            <a:noAutofit/>
          </a:bodyPr>
          <a:lstStyle/>
          <a:p>
            <a:pPr algn="l"/>
            <a:r>
              <a:rPr lang="en-US" b="1" dirty="0">
                <a:solidFill>
                  <a:srgbClr val="CD2E2D"/>
                </a:solidFill>
              </a:rPr>
              <a:t>PrairieCat Specific  </a:t>
            </a:r>
          </a:p>
          <a:p>
            <a:pPr algn="l"/>
            <a:r>
              <a:rPr lang="en-US" sz="1300" dirty="0"/>
              <a:t>PrairieCat Website</a:t>
            </a:r>
          </a:p>
          <a:p>
            <a:pPr algn="l"/>
            <a:r>
              <a:rPr lang="en-US" sz="1300" dirty="0">
                <a:hlinkClick r:id="rId3"/>
              </a:rPr>
              <a:t>http://support.prairiecat.info</a:t>
            </a:r>
            <a:r>
              <a:rPr lang="en-US" sz="1300" dirty="0"/>
              <a:t> </a:t>
            </a:r>
          </a:p>
          <a:p>
            <a:pPr algn="l"/>
            <a:endParaRPr lang="en-US" sz="1300" dirty="0"/>
          </a:p>
          <a:p>
            <a:pPr algn="l"/>
            <a:r>
              <a:rPr lang="en-US" sz="1300" dirty="0"/>
              <a:t>PrairieCat Help Desk</a:t>
            </a:r>
          </a:p>
          <a:p>
            <a:pPr algn="l"/>
            <a:r>
              <a:rPr lang="en-US" sz="1300" dirty="0">
                <a:hlinkClick r:id="rId4"/>
              </a:rPr>
              <a:t>http://helpdesk.prairiecat.info</a:t>
            </a:r>
            <a:endParaRPr lang="en-US" sz="1300" dirty="0"/>
          </a:p>
          <a:p>
            <a:pPr algn="l"/>
            <a:endParaRPr lang="en-US" sz="1300" dirty="0"/>
          </a:p>
          <a:p>
            <a:pPr algn="l"/>
            <a:r>
              <a:rPr lang="en-US" sz="1300" dirty="0"/>
              <a:t>Encore Public Catalog</a:t>
            </a:r>
          </a:p>
          <a:p>
            <a:pPr algn="l"/>
            <a:r>
              <a:rPr lang="en-US" sz="1300" dirty="0">
                <a:hlinkClick r:id="rId5"/>
              </a:rPr>
              <a:t>http://search.prairiecat.info</a:t>
            </a:r>
            <a:r>
              <a:rPr lang="en-US" sz="1300" dirty="0"/>
              <a:t> </a:t>
            </a:r>
          </a:p>
          <a:p>
            <a:pPr algn="l"/>
            <a:endParaRPr lang="en-US" sz="1300" dirty="0"/>
          </a:p>
          <a:p>
            <a:pPr algn="l"/>
            <a:r>
              <a:rPr lang="en-US" sz="1300" dirty="0"/>
              <a:t>PrairieCat Email (notices and paging lists)</a:t>
            </a:r>
          </a:p>
          <a:p>
            <a:pPr algn="l"/>
            <a:r>
              <a:rPr lang="en-US" sz="1300" dirty="0">
                <a:hlinkClick r:id="rId6"/>
              </a:rPr>
              <a:t>https://login.microsoftonline.com/</a:t>
            </a:r>
            <a:r>
              <a:rPr lang="en-US" sz="1300" dirty="0"/>
              <a:t> </a:t>
            </a:r>
          </a:p>
          <a:p>
            <a:pPr algn="l"/>
            <a:endParaRPr lang="en-US" sz="1300" dirty="0"/>
          </a:p>
          <a:p>
            <a:pPr algn="l"/>
            <a:r>
              <a:rPr lang="en-US" sz="1300" dirty="0"/>
              <a:t>Talent LMS Training</a:t>
            </a:r>
          </a:p>
          <a:p>
            <a:pPr algn="l"/>
            <a:r>
              <a:rPr lang="en-US" sz="1300" dirty="0">
                <a:hlinkClick r:id="rId7"/>
              </a:rPr>
              <a:t>https://prairiecat.talentlms.com/</a:t>
            </a:r>
            <a:endParaRPr lang="en-US" sz="1300" dirty="0"/>
          </a:p>
          <a:p>
            <a:pPr algn="l"/>
            <a:endParaRPr lang="en-US" b="1" dirty="0">
              <a:solidFill>
                <a:srgbClr val="CD2E2D"/>
              </a:solidFill>
            </a:endParaRPr>
          </a:p>
          <a:p>
            <a:pPr algn="l"/>
            <a:endParaRPr lang="en-US" b="1" dirty="0">
              <a:solidFill>
                <a:srgbClr val="CD2E2D"/>
              </a:solidFill>
            </a:endParaRPr>
          </a:p>
          <a:p>
            <a:pPr algn="l"/>
            <a:endParaRPr lang="en-US" b="1" dirty="0">
              <a:solidFill>
                <a:srgbClr val="CD2E2D"/>
              </a:solidFill>
            </a:endParaRPr>
          </a:p>
          <a:p>
            <a:pPr algn="l"/>
            <a:r>
              <a:rPr lang="en-US" b="1" dirty="0">
                <a:solidFill>
                  <a:srgbClr val="CD2E2D"/>
                </a:solidFill>
              </a:rPr>
              <a:t>Other</a:t>
            </a:r>
          </a:p>
          <a:p>
            <a:pPr algn="l"/>
            <a:r>
              <a:rPr lang="en-US" sz="1300" dirty="0"/>
              <a:t>RAILS</a:t>
            </a:r>
          </a:p>
          <a:p>
            <a:pPr algn="l"/>
            <a:r>
              <a:rPr lang="en-US" sz="1300" dirty="0">
                <a:hlinkClick r:id="rId8"/>
              </a:rPr>
              <a:t>http://www.railslibraries.org</a:t>
            </a:r>
            <a:r>
              <a:rPr lang="en-US" sz="1300" dirty="0"/>
              <a:t> </a:t>
            </a:r>
          </a:p>
          <a:p>
            <a:pPr algn="l"/>
            <a:endParaRPr lang="en-US" sz="1300" dirty="0"/>
          </a:p>
          <a:p>
            <a:pPr algn="l"/>
            <a:r>
              <a:rPr lang="en-US" sz="1300" dirty="0"/>
              <a:t>RAILS Delivery Help Desk</a:t>
            </a:r>
          </a:p>
          <a:p>
            <a:pPr algn="l"/>
            <a:r>
              <a:rPr lang="en-US" sz="1300" dirty="0">
                <a:hlinkClick r:id="rId9"/>
              </a:rPr>
              <a:t>https://railslibraries.org/delivery</a:t>
            </a:r>
            <a:r>
              <a:rPr lang="en-US" sz="1300" dirty="0"/>
              <a:t> </a:t>
            </a:r>
          </a:p>
          <a:p>
            <a:pPr algn="l"/>
            <a:endParaRPr lang="en-US" sz="1300" dirty="0"/>
          </a:p>
          <a:p>
            <a:pPr algn="l"/>
            <a:r>
              <a:rPr lang="en-US" sz="1300" dirty="0"/>
              <a:t>Upcoming RAILS CE events</a:t>
            </a:r>
          </a:p>
          <a:p>
            <a:pPr algn="l"/>
            <a:r>
              <a:rPr lang="en-US" sz="1300" dirty="0">
                <a:hlinkClick r:id="rId10"/>
              </a:rPr>
              <a:t>https://railslibraries.org/education</a:t>
            </a:r>
            <a:r>
              <a:rPr lang="en-US" sz="1300" dirty="0"/>
              <a:t> </a:t>
            </a:r>
          </a:p>
          <a:p>
            <a:pPr algn="l"/>
            <a:endParaRPr lang="en-US" sz="1300" dirty="0"/>
          </a:p>
          <a:p>
            <a:pPr algn="l"/>
            <a:r>
              <a:rPr lang="en-US" sz="1300" dirty="0"/>
              <a:t>Library Learning (L2)</a:t>
            </a:r>
          </a:p>
          <a:p>
            <a:pPr algn="l"/>
            <a:r>
              <a:rPr lang="en-US" sz="1300" dirty="0">
                <a:hlinkClick r:id="rId11"/>
              </a:rPr>
              <a:t>https://librarylearning.org/</a:t>
            </a:r>
            <a:r>
              <a:rPr lang="en-US" sz="1300" dirty="0"/>
              <a:t> </a:t>
            </a:r>
          </a:p>
          <a:p>
            <a:pPr algn="l"/>
            <a:endParaRPr lang="en-US" sz="1300" dirty="0"/>
          </a:p>
          <a:p>
            <a:pPr algn="l"/>
            <a:r>
              <a:rPr lang="en-US" sz="1300" dirty="0"/>
              <a:t>Illinois State Library</a:t>
            </a:r>
          </a:p>
          <a:p>
            <a:pPr algn="l"/>
            <a:r>
              <a:rPr lang="en-US" sz="1300" dirty="0">
                <a:hlinkClick r:id="rId12"/>
              </a:rPr>
              <a:t>https://www.ilsos.gov/departments/library/</a:t>
            </a:r>
            <a:r>
              <a:rPr lang="en-US" sz="1300" dirty="0"/>
              <a:t> </a:t>
            </a:r>
            <a:endParaRPr lang="en-US" b="1" dirty="0">
              <a:solidFill>
                <a:srgbClr val="CD2E2D"/>
              </a:solidFill>
            </a:endParaRPr>
          </a:p>
          <a:p>
            <a:pPr algn="l"/>
            <a:r>
              <a:rPr lang="en-US" sz="1300" dirty="0"/>
              <a:t>  </a:t>
            </a:r>
          </a:p>
        </p:txBody>
      </p:sp>
    </p:spTree>
    <p:extLst>
      <p:ext uri="{BB962C8B-B14F-4D97-AF65-F5344CB8AC3E}">
        <p14:creationId xmlns:p14="http://schemas.microsoft.com/office/powerpoint/2010/main" val="35036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145" y="349927"/>
            <a:ext cx="6400827" cy="572700"/>
          </a:xfrm>
        </p:spPr>
        <p:txBody>
          <a:bodyPr/>
          <a:lstStyle/>
          <a:p>
            <a:r>
              <a:rPr lang="en-US" dirty="0"/>
              <a:t>Need Help? Ask the Help Desk</a:t>
            </a:r>
          </a:p>
        </p:txBody>
      </p:sp>
      <p:pic>
        <p:nvPicPr>
          <p:cNvPr id="6" name="Picture 5" descr="A screenshot of a computer">
            <a:extLst>
              <a:ext uri="{FF2B5EF4-FFF2-40B4-BE49-F238E27FC236}">
                <a16:creationId xmlns:a16="http://schemas.microsoft.com/office/drawing/2014/main" id="{2D81ADA3-DEF7-176F-686E-9E605F79A07F}"/>
              </a:ext>
            </a:extLst>
          </p:cNvPr>
          <p:cNvPicPr>
            <a:picLocks noChangeAspect="1"/>
          </p:cNvPicPr>
          <p:nvPr/>
        </p:nvPicPr>
        <p:blipFill>
          <a:blip r:embed="rId2"/>
          <a:stretch>
            <a:fillRect/>
          </a:stretch>
        </p:blipFill>
        <p:spPr>
          <a:xfrm>
            <a:off x="1550145" y="1001089"/>
            <a:ext cx="6043709" cy="3792484"/>
          </a:xfrm>
          <a:prstGeom prst="rect">
            <a:avLst/>
          </a:prstGeom>
        </p:spPr>
      </p:pic>
    </p:spTree>
    <p:extLst>
      <p:ext uri="{BB962C8B-B14F-4D97-AF65-F5344CB8AC3E}">
        <p14:creationId xmlns:p14="http://schemas.microsoft.com/office/powerpoint/2010/main" val="548493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CIRCULATION SERVICES</a:t>
            </a:r>
          </a:p>
        </p:txBody>
      </p:sp>
      <p:sp>
        <p:nvSpPr>
          <p:cNvPr id="6" name="Text Placeholder 5"/>
          <p:cNvSpPr>
            <a:spLocks noGrp="1"/>
          </p:cNvSpPr>
          <p:nvPr>
            <p:ph idx="1"/>
          </p:nvPr>
        </p:nvSpPr>
        <p:spPr/>
        <p:txBody>
          <a:bodyPr/>
          <a:lstStyle/>
          <a:p>
            <a:pPr marL="152400" indent="0">
              <a:buNone/>
            </a:pPr>
            <a:r>
              <a:rPr lang="en-US" sz="1400" dirty="0"/>
              <a:t>Please open a Help Desk ticket if you need changes made to the circulation configuration in Sierra for your library. Examples of changes PrairieCat staff make regularly are:</a:t>
            </a:r>
          </a:p>
          <a:p>
            <a:pPr marL="152400" indent="0">
              <a:buNone/>
            </a:pPr>
            <a:endParaRPr lang="en-US" sz="1400" dirty="0"/>
          </a:p>
          <a:p>
            <a:pPr>
              <a:buFont typeface="Arial" panose="020B0604020202020204" pitchFamily="34" charset="0"/>
              <a:buChar char="•"/>
            </a:pPr>
            <a:r>
              <a:rPr lang="en-US" sz="1400" dirty="0"/>
              <a:t>Loan rules and fine rate changes.</a:t>
            </a:r>
          </a:p>
          <a:p>
            <a:pPr>
              <a:buFont typeface="Arial" panose="020B0604020202020204" pitchFamily="34" charset="0"/>
              <a:buChar char="•"/>
            </a:pPr>
            <a:r>
              <a:rPr lang="en-US" sz="1400" dirty="0"/>
              <a:t>Adjusting limits by format.</a:t>
            </a:r>
          </a:p>
          <a:p>
            <a:pPr>
              <a:buFont typeface="Arial" panose="020B0604020202020204" pitchFamily="34" charset="0"/>
              <a:buChar char="•"/>
            </a:pPr>
            <a:r>
              <a:rPr lang="en-US" sz="1400" dirty="0"/>
              <a:t>Customizing date due slips, receipts or hold pickup wrappers.</a:t>
            </a:r>
          </a:p>
          <a:p>
            <a:pPr>
              <a:buFont typeface="Arial" panose="020B0604020202020204" pitchFamily="34" charset="0"/>
              <a:buChar char="•"/>
            </a:pPr>
            <a:r>
              <a:rPr lang="en-US" sz="1400" dirty="0"/>
              <a:t>Adding self-checkout workstations.</a:t>
            </a:r>
          </a:p>
          <a:p>
            <a:pPr>
              <a:buFont typeface="Arial" panose="020B0604020202020204" pitchFamily="34" charset="0"/>
              <a:buChar char="•"/>
            </a:pPr>
            <a:r>
              <a:rPr lang="en-US" sz="1400" dirty="0"/>
              <a:t>Adding days closed for holidays or special closings.</a:t>
            </a:r>
          </a:p>
          <a:p>
            <a:pPr>
              <a:buFont typeface="Arial" panose="020B0604020202020204" pitchFamily="34" charset="0"/>
              <a:buChar char="•"/>
            </a:pPr>
            <a:r>
              <a:rPr lang="en-US" sz="1400" dirty="0"/>
              <a:t>Special projects such as remodeling or moving to a new building.</a:t>
            </a:r>
          </a:p>
          <a:p>
            <a:pPr>
              <a:buFont typeface="Arial" panose="020B0604020202020204" pitchFamily="34" charset="0"/>
              <a:buChar char="•"/>
            </a:pPr>
            <a:endParaRPr lang="en-US" sz="1400" dirty="0"/>
          </a:p>
          <a:p>
            <a:pPr>
              <a:buFont typeface="Arial" panose="020B0604020202020204" pitchFamily="34" charset="0"/>
              <a:buChar char="•"/>
            </a:pPr>
            <a:r>
              <a:rPr lang="en-US" sz="1400" dirty="0"/>
              <a:t>Loan Rule Review – Not sure how your library’s loan rules are setup? Put in a help desk ticket. </a:t>
            </a:r>
          </a:p>
          <a:p>
            <a:endParaRPr lang="en-US" dirty="0"/>
          </a:p>
          <a:p>
            <a:endParaRPr lang="en-US" dirty="0"/>
          </a:p>
        </p:txBody>
      </p:sp>
    </p:spTree>
    <p:extLst>
      <p:ext uri="{BB962C8B-B14F-4D97-AF65-F5344CB8AC3E}">
        <p14:creationId xmlns:p14="http://schemas.microsoft.com/office/powerpoint/2010/main" val="363375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5" name="Google Shape;2235;p34"/>
          <p:cNvSpPr txBox="1">
            <a:spLocks noGrp="1"/>
          </p:cNvSpPr>
          <p:nvPr>
            <p:ph type="ctrTitle"/>
          </p:nvPr>
        </p:nvSpPr>
        <p:spPr>
          <a:xfrm flipH="1">
            <a:off x="2343770" y="501398"/>
            <a:ext cx="4305300" cy="9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138 PrairieCat Members</a:t>
            </a:r>
            <a:endParaRPr sz="2800" dirty="0"/>
          </a:p>
        </p:txBody>
      </p:sp>
      <p:sp>
        <p:nvSpPr>
          <p:cNvPr id="2236" name="Google Shape;2236;p34"/>
          <p:cNvSpPr txBox="1">
            <a:spLocks noGrp="1"/>
          </p:cNvSpPr>
          <p:nvPr>
            <p:ph type="subTitle" idx="1"/>
          </p:nvPr>
        </p:nvSpPr>
        <p:spPr>
          <a:xfrm flipH="1">
            <a:off x="1941326" y="1344519"/>
            <a:ext cx="4981116" cy="2140095"/>
          </a:xfrm>
          <a:prstGeom prst="rect">
            <a:avLst/>
          </a:prstGeom>
        </p:spPr>
        <p:txBody>
          <a:bodyPr spcFirstLastPara="1" wrap="square" lIns="91425" tIns="91425" rIns="91425" bIns="91425" numCol="2" anchor="ctr" anchorCtr="0">
            <a:noAutofit/>
          </a:bodyPr>
          <a:lstStyle/>
          <a:p>
            <a:pPr marL="0" lvl="0" indent="0" rtl="0">
              <a:spcBef>
                <a:spcPts val="0"/>
              </a:spcBef>
              <a:spcAft>
                <a:spcPts val="0"/>
              </a:spcAft>
              <a:buNone/>
            </a:pPr>
            <a:r>
              <a:rPr lang="en-US" dirty="0"/>
              <a:t>Library Type</a:t>
            </a:r>
          </a:p>
          <a:p>
            <a:pPr marL="0" lvl="0" indent="0" rtl="0">
              <a:spcBef>
                <a:spcPts val="0"/>
              </a:spcBef>
              <a:spcAft>
                <a:spcPts val="0"/>
              </a:spcAft>
              <a:buNone/>
            </a:pPr>
            <a:endParaRPr lang="en-US" dirty="0"/>
          </a:p>
          <a:p>
            <a:pPr marL="0" lvl="0" indent="0" rtl="0">
              <a:spcBef>
                <a:spcPts val="0"/>
              </a:spcBef>
              <a:spcAft>
                <a:spcPts val="0"/>
              </a:spcAft>
              <a:buNone/>
            </a:pPr>
            <a:r>
              <a:rPr lang="en-US" dirty="0"/>
              <a:t>104 Publics</a:t>
            </a:r>
          </a:p>
          <a:p>
            <a:pPr marL="0" lvl="0" indent="0" rtl="0">
              <a:spcBef>
                <a:spcPts val="0"/>
              </a:spcBef>
              <a:spcAft>
                <a:spcPts val="0"/>
              </a:spcAft>
              <a:buNone/>
            </a:pPr>
            <a:r>
              <a:rPr lang="en-US" dirty="0"/>
              <a:t>31 Schools</a:t>
            </a:r>
          </a:p>
          <a:p>
            <a:pPr marL="0" lvl="0" indent="0" rtl="0">
              <a:spcBef>
                <a:spcPts val="0"/>
              </a:spcBef>
              <a:spcAft>
                <a:spcPts val="0"/>
              </a:spcAft>
              <a:buNone/>
            </a:pPr>
            <a:r>
              <a:rPr lang="en-US" dirty="0"/>
              <a:t>3 Academic/Special</a:t>
            </a:r>
          </a:p>
          <a:p>
            <a:pPr marL="0" lvl="0" indent="0" rtl="0">
              <a:spcBef>
                <a:spcPts val="0"/>
              </a:spcBef>
              <a:spcAft>
                <a:spcPts val="0"/>
              </a:spcAft>
              <a:buNone/>
            </a:pPr>
            <a:endParaRPr dirty="0"/>
          </a:p>
          <a:p>
            <a:pPr marL="0" lvl="0" indent="0" rtl="0">
              <a:spcBef>
                <a:spcPts val="0"/>
              </a:spcBef>
              <a:spcAft>
                <a:spcPts val="0"/>
              </a:spcAft>
              <a:buNone/>
            </a:pPr>
            <a:r>
              <a:rPr lang="en-US" dirty="0"/>
              <a:t>Membership</a:t>
            </a:r>
          </a:p>
          <a:p>
            <a:pPr marL="0" lvl="0" indent="0" rtl="0">
              <a:spcBef>
                <a:spcPts val="0"/>
              </a:spcBef>
              <a:spcAft>
                <a:spcPts val="0"/>
              </a:spcAft>
              <a:buNone/>
            </a:pPr>
            <a:endParaRPr lang="en-US" dirty="0"/>
          </a:p>
          <a:p>
            <a:pPr marL="0" lvl="0" indent="0" rtl="0">
              <a:spcBef>
                <a:spcPts val="0"/>
              </a:spcBef>
              <a:spcAft>
                <a:spcPts val="0"/>
              </a:spcAft>
              <a:buNone/>
            </a:pPr>
            <a:r>
              <a:rPr lang="en-US" dirty="0"/>
              <a:t>83 Fully Participating</a:t>
            </a:r>
          </a:p>
          <a:p>
            <a:pPr marL="0" lvl="0" indent="0" rtl="0">
              <a:spcBef>
                <a:spcPts val="0"/>
              </a:spcBef>
              <a:spcAft>
                <a:spcPts val="0"/>
              </a:spcAft>
              <a:buNone/>
            </a:pPr>
            <a:r>
              <a:rPr lang="en-US" dirty="0"/>
              <a:t>20 Basic Online</a:t>
            </a:r>
          </a:p>
          <a:p>
            <a:pPr marL="0" lvl="0" indent="0" rtl="0">
              <a:spcBef>
                <a:spcPts val="0"/>
              </a:spcBef>
              <a:spcAft>
                <a:spcPts val="0"/>
              </a:spcAft>
              <a:buNone/>
            </a:pPr>
            <a:r>
              <a:rPr lang="en-US" dirty="0"/>
              <a:t>35 Union List</a:t>
            </a:r>
            <a:endParaRPr dirty="0"/>
          </a:p>
        </p:txBody>
      </p:sp>
      <p:grpSp>
        <p:nvGrpSpPr>
          <p:cNvPr id="2237" name="Google Shape;2237;p34"/>
          <p:cNvGrpSpPr/>
          <p:nvPr/>
        </p:nvGrpSpPr>
        <p:grpSpPr>
          <a:xfrm>
            <a:off x="635811" y="951215"/>
            <a:ext cx="7777839" cy="3922855"/>
            <a:chOff x="635811" y="951215"/>
            <a:chExt cx="7777839" cy="3922855"/>
          </a:xfrm>
        </p:grpSpPr>
        <p:sp>
          <p:nvSpPr>
            <p:cNvPr id="2243" name="Google Shape;2243;p34"/>
            <p:cNvSpPr/>
            <p:nvPr/>
          </p:nvSpPr>
          <p:spPr>
            <a:xfrm rot="-222920">
              <a:off x="6797206" y="2899036"/>
              <a:ext cx="434796" cy="277483"/>
            </a:xfrm>
            <a:custGeom>
              <a:avLst/>
              <a:gdLst/>
              <a:ahLst/>
              <a:cxnLst/>
              <a:rect l="l" t="t" r="r" b="b"/>
              <a:pathLst>
                <a:path w="5326" h="3399" extrusionOk="0">
                  <a:moveTo>
                    <a:pt x="5326" y="0"/>
                  </a:moveTo>
                  <a:lnTo>
                    <a:pt x="775" y="1960"/>
                  </a:lnTo>
                  <a:lnTo>
                    <a:pt x="1" y="3399"/>
                  </a:lnTo>
                  <a:lnTo>
                    <a:pt x="532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rot="-222920">
              <a:off x="6798866" y="2898982"/>
              <a:ext cx="429327" cy="160089"/>
            </a:xfrm>
            <a:custGeom>
              <a:avLst/>
              <a:gdLst/>
              <a:ahLst/>
              <a:cxnLst/>
              <a:rect l="l" t="t" r="r" b="b"/>
              <a:pathLst>
                <a:path w="5259" h="1961" extrusionOk="0">
                  <a:moveTo>
                    <a:pt x="5259" y="0"/>
                  </a:moveTo>
                  <a:lnTo>
                    <a:pt x="1" y="976"/>
                  </a:lnTo>
                  <a:lnTo>
                    <a:pt x="708" y="1960"/>
                  </a:lnTo>
                  <a:lnTo>
                    <a:pt x="5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rot="-222920">
              <a:off x="6797206" y="2899036"/>
              <a:ext cx="434796" cy="277483"/>
            </a:xfrm>
            <a:custGeom>
              <a:avLst/>
              <a:gdLst/>
              <a:ahLst/>
              <a:cxnLst/>
              <a:rect l="l" t="t" r="r" b="b"/>
              <a:pathLst>
                <a:path w="5326" h="3399" extrusionOk="0">
                  <a:moveTo>
                    <a:pt x="5326" y="0"/>
                  </a:moveTo>
                  <a:lnTo>
                    <a:pt x="1052" y="2524"/>
                  </a:lnTo>
                  <a:lnTo>
                    <a:pt x="1" y="3399"/>
                  </a:lnTo>
                  <a:lnTo>
                    <a:pt x="1" y="3399"/>
                  </a:lnTo>
                  <a:lnTo>
                    <a:pt x="1296" y="2835"/>
                  </a:lnTo>
                  <a:lnTo>
                    <a:pt x="5326"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rot="-222920">
              <a:off x="6883821" y="2896227"/>
              <a:ext cx="348915" cy="302953"/>
            </a:xfrm>
            <a:custGeom>
              <a:avLst/>
              <a:gdLst/>
              <a:ahLst/>
              <a:cxnLst/>
              <a:rect l="l" t="t" r="r" b="b"/>
              <a:pathLst>
                <a:path w="4274" h="3711" extrusionOk="0">
                  <a:moveTo>
                    <a:pt x="4274" y="0"/>
                  </a:moveTo>
                  <a:lnTo>
                    <a:pt x="0" y="2524"/>
                  </a:lnTo>
                  <a:lnTo>
                    <a:pt x="909" y="3710"/>
                  </a:lnTo>
                  <a:lnTo>
                    <a:pt x="4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rot="153152">
              <a:off x="1238212" y="1509864"/>
              <a:ext cx="714584" cy="939468"/>
            </a:xfrm>
            <a:custGeom>
              <a:avLst/>
              <a:gdLst/>
              <a:ahLst/>
              <a:cxnLst/>
              <a:rect l="l" t="t" r="r" b="b"/>
              <a:pathLst>
                <a:path w="8767" h="11526" extrusionOk="0">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rot="153152">
              <a:off x="637951" y="1329811"/>
              <a:ext cx="782399" cy="274358"/>
            </a:xfrm>
            <a:custGeom>
              <a:avLst/>
              <a:gdLst/>
              <a:ahLst/>
              <a:cxnLst/>
              <a:rect l="l" t="t" r="r" b="b"/>
              <a:pathLst>
                <a:path w="9599" h="3366" extrusionOk="0">
                  <a:moveTo>
                    <a:pt x="0" y="0"/>
                  </a:moveTo>
                  <a:lnTo>
                    <a:pt x="9599" y="3365"/>
                  </a:lnTo>
                  <a:lnTo>
                    <a:pt x="7916" y="1397"/>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rot="153152">
              <a:off x="642271" y="1296591"/>
              <a:ext cx="702847" cy="145411"/>
            </a:xfrm>
            <a:custGeom>
              <a:avLst/>
              <a:gdLst/>
              <a:ahLst/>
              <a:cxnLst/>
              <a:rect l="l" t="t" r="r" b="b"/>
              <a:pathLst>
                <a:path w="8623" h="1784" extrusionOk="0">
                  <a:moveTo>
                    <a:pt x="8623" y="1"/>
                  </a:moveTo>
                  <a:lnTo>
                    <a:pt x="0" y="387"/>
                  </a:lnTo>
                  <a:lnTo>
                    <a:pt x="7916" y="1784"/>
                  </a:lnTo>
                  <a:lnTo>
                    <a:pt x="8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rot="153152">
              <a:off x="637951" y="1329811"/>
              <a:ext cx="782399" cy="274358"/>
            </a:xfrm>
            <a:custGeom>
              <a:avLst/>
              <a:gdLst/>
              <a:ahLst/>
              <a:cxnLst/>
              <a:rect l="l" t="t" r="r" b="b"/>
              <a:pathLst>
                <a:path w="9599" h="3366" extrusionOk="0">
                  <a:moveTo>
                    <a:pt x="0" y="0"/>
                  </a:moveTo>
                  <a:lnTo>
                    <a:pt x="7361" y="3012"/>
                  </a:lnTo>
                  <a:lnTo>
                    <a:pt x="9599" y="3365"/>
                  </a:lnTo>
                  <a:lnTo>
                    <a:pt x="7672" y="2415"/>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rot="153152">
              <a:off x="635811" y="1326266"/>
              <a:ext cx="625414" cy="373798"/>
            </a:xfrm>
            <a:custGeom>
              <a:avLst/>
              <a:gdLst/>
              <a:ahLst/>
              <a:cxnLst/>
              <a:rect l="l" t="t" r="r" b="b"/>
              <a:pathLst>
                <a:path w="7673" h="4586" extrusionOk="0">
                  <a:moveTo>
                    <a:pt x="0" y="0"/>
                  </a:moveTo>
                  <a:lnTo>
                    <a:pt x="6621" y="4585"/>
                  </a:lnTo>
                  <a:lnTo>
                    <a:pt x="7672" y="241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rot="1228003">
              <a:off x="6902112" y="1082534"/>
              <a:ext cx="807051" cy="1118817"/>
            </a:xfrm>
            <a:custGeom>
              <a:avLst/>
              <a:gdLst/>
              <a:ahLst/>
              <a:cxnLst/>
              <a:rect l="l" t="t" r="r" b="b"/>
              <a:pathLst>
                <a:path w="9886" h="13705" extrusionOk="0">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rot="1228003">
              <a:off x="7695330" y="951215"/>
              <a:ext cx="394954" cy="332421"/>
            </a:xfrm>
            <a:custGeom>
              <a:avLst/>
              <a:gdLst/>
              <a:ahLst/>
              <a:cxnLst/>
              <a:rect l="l" t="t" r="r" b="b"/>
              <a:pathLst>
                <a:path w="4838" h="4072" extrusionOk="0">
                  <a:moveTo>
                    <a:pt x="4838" y="0"/>
                  </a:moveTo>
                  <a:lnTo>
                    <a:pt x="556" y="2558"/>
                  </a:lnTo>
                  <a:lnTo>
                    <a:pt x="0" y="4072"/>
                  </a:lnTo>
                  <a:lnTo>
                    <a:pt x="483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rot="1228003">
              <a:off x="7697648" y="951634"/>
              <a:ext cx="414873" cy="208824"/>
            </a:xfrm>
            <a:custGeom>
              <a:avLst/>
              <a:gdLst/>
              <a:ahLst/>
              <a:cxnLst/>
              <a:rect l="l" t="t" r="r" b="b"/>
              <a:pathLst>
                <a:path w="5082" h="2558" extrusionOk="0">
                  <a:moveTo>
                    <a:pt x="5082" y="0"/>
                  </a:moveTo>
                  <a:lnTo>
                    <a:pt x="1" y="1649"/>
                  </a:lnTo>
                  <a:lnTo>
                    <a:pt x="800" y="2558"/>
                  </a:lnTo>
                  <a:lnTo>
                    <a:pt x="50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rot="1228003">
              <a:off x="7695330" y="951215"/>
              <a:ext cx="394954" cy="332421"/>
            </a:xfrm>
            <a:custGeom>
              <a:avLst/>
              <a:gdLst/>
              <a:ahLst/>
              <a:cxnLst/>
              <a:rect l="l" t="t" r="r" b="b"/>
              <a:pathLst>
                <a:path w="4838" h="4072" extrusionOk="0">
                  <a:moveTo>
                    <a:pt x="4838" y="0"/>
                  </a:moveTo>
                  <a:lnTo>
                    <a:pt x="909" y="3088"/>
                  </a:lnTo>
                  <a:lnTo>
                    <a:pt x="0" y="4072"/>
                  </a:lnTo>
                  <a:lnTo>
                    <a:pt x="1229" y="3365"/>
                  </a:lnTo>
                  <a:lnTo>
                    <a:pt x="4838"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rot="1228003">
              <a:off x="7766709" y="964101"/>
              <a:ext cx="320747" cy="335196"/>
            </a:xfrm>
            <a:custGeom>
              <a:avLst/>
              <a:gdLst/>
              <a:ahLst/>
              <a:cxnLst/>
              <a:rect l="l" t="t" r="r" b="b"/>
              <a:pathLst>
                <a:path w="3929" h="4106" extrusionOk="0">
                  <a:moveTo>
                    <a:pt x="3929" y="0"/>
                  </a:moveTo>
                  <a:lnTo>
                    <a:pt x="0" y="3088"/>
                  </a:lnTo>
                  <a:lnTo>
                    <a:pt x="1085" y="4106"/>
                  </a:lnTo>
                  <a:lnTo>
                    <a:pt x="3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rot="-1117667">
              <a:off x="1108750" y="1557210"/>
              <a:ext cx="45318" cy="34397"/>
            </a:xfrm>
            <a:custGeom>
              <a:avLst/>
              <a:gdLst/>
              <a:ahLst/>
              <a:cxnLst/>
              <a:rect l="l" t="t" r="r" b="b"/>
              <a:pathLst>
                <a:path w="556" h="422" extrusionOk="0">
                  <a:moveTo>
                    <a:pt x="278" y="0"/>
                  </a:moveTo>
                  <a:cubicBezTo>
                    <a:pt x="0" y="0"/>
                    <a:pt x="0"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rot="1228003">
              <a:off x="7411448" y="1585036"/>
              <a:ext cx="43349" cy="34450"/>
            </a:xfrm>
            <a:custGeom>
              <a:avLst/>
              <a:gdLst/>
              <a:ahLst/>
              <a:cxnLst/>
              <a:rect l="l" t="t" r="r" b="b"/>
              <a:pathLst>
                <a:path w="531" h="422"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rot="153152">
              <a:off x="846298" y="1771465"/>
              <a:ext cx="45319" cy="34315"/>
            </a:xfrm>
            <a:custGeom>
              <a:avLst/>
              <a:gdLst/>
              <a:ahLst/>
              <a:cxnLst/>
              <a:rect l="l" t="t" r="r" b="b"/>
              <a:pathLst>
                <a:path w="556" h="421" extrusionOk="0">
                  <a:moveTo>
                    <a:pt x="278" y="0"/>
                  </a:moveTo>
                  <a:cubicBezTo>
                    <a:pt x="0" y="0"/>
                    <a:pt x="0" y="421"/>
                    <a:pt x="278" y="421"/>
                  </a:cubicBezTo>
                  <a:cubicBezTo>
                    <a:pt x="555" y="421"/>
                    <a:pt x="555"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rot="-404884">
              <a:off x="779161" y="3654959"/>
              <a:ext cx="576878" cy="440551"/>
            </a:xfrm>
            <a:custGeom>
              <a:avLst/>
              <a:gdLst/>
              <a:ahLst/>
              <a:cxnLst/>
              <a:rect l="l" t="t" r="r" b="b"/>
              <a:pathLst>
                <a:path w="13175" h="10062" extrusionOk="0">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rot="405001" flipH="1">
              <a:off x="6549462" y="3942350"/>
              <a:ext cx="718961" cy="594766"/>
            </a:xfrm>
            <a:custGeom>
              <a:avLst/>
              <a:gdLst/>
              <a:ahLst/>
              <a:cxnLst/>
              <a:rect l="l" t="t" r="r" b="b"/>
              <a:pathLst>
                <a:path w="12510" h="10349" extrusionOk="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5305549" y="4284857"/>
              <a:ext cx="2252" cy="52"/>
            </a:xfrm>
            <a:custGeom>
              <a:avLst/>
              <a:gdLst/>
              <a:ahLst/>
              <a:cxnLst/>
              <a:rect l="l" t="t" r="r" b="b"/>
              <a:pathLst>
                <a:path w="43" h="1" extrusionOk="0">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5305549" y="4550976"/>
              <a:ext cx="4033" cy="52"/>
            </a:xfrm>
            <a:custGeom>
              <a:avLst/>
              <a:gdLst/>
              <a:ahLst/>
              <a:cxnLst/>
              <a:rect l="l" t="t" r="r" b="b"/>
              <a:pathLst>
                <a:path w="77" h="1" extrusionOk="0">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2931100" y="4569863"/>
              <a:ext cx="3115558" cy="250486"/>
            </a:xfrm>
            <a:custGeom>
              <a:avLst/>
              <a:gdLst/>
              <a:ahLst/>
              <a:cxnLst/>
              <a:rect l="l" t="t" r="r" b="b"/>
              <a:pathLst>
                <a:path w="179158" h="14404" extrusionOk="0">
                  <a:moveTo>
                    <a:pt x="90661" y="0"/>
                  </a:moveTo>
                  <a:lnTo>
                    <a:pt x="0" y="14232"/>
                  </a:lnTo>
                  <a:lnTo>
                    <a:pt x="79689" y="9013"/>
                  </a:lnTo>
                  <a:cubicBezTo>
                    <a:pt x="79689" y="9013"/>
                    <a:pt x="83607" y="13449"/>
                    <a:pt x="90661" y="14295"/>
                  </a:cubicBezTo>
                  <a:cubicBezTo>
                    <a:pt x="91227" y="14369"/>
                    <a:pt x="91767" y="14404"/>
                    <a:pt x="92283" y="14404"/>
                  </a:cubicBezTo>
                  <a:cubicBezTo>
                    <a:pt x="98188" y="14404"/>
                    <a:pt x="100786" y="9922"/>
                    <a:pt x="100786" y="9922"/>
                  </a:cubicBezTo>
                  <a:lnTo>
                    <a:pt x="179158" y="12932"/>
                  </a:lnTo>
                  <a:lnTo>
                    <a:pt x="90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3109653" y="4126309"/>
              <a:ext cx="2815458" cy="508136"/>
            </a:xfrm>
            <a:custGeom>
              <a:avLst/>
              <a:gdLst/>
              <a:ahLst/>
              <a:cxnLst/>
              <a:rect l="l" t="t" r="r" b="b"/>
              <a:pathLst>
                <a:path w="161901" h="29220" extrusionOk="0">
                  <a:moveTo>
                    <a:pt x="100591" y="1"/>
                  </a:moveTo>
                  <a:cubicBezTo>
                    <a:pt x="91620" y="1"/>
                    <a:pt x="83175" y="3760"/>
                    <a:pt x="80974" y="7668"/>
                  </a:cubicBezTo>
                  <a:cubicBezTo>
                    <a:pt x="76129" y="3731"/>
                    <a:pt x="69599" y="2395"/>
                    <a:pt x="62916" y="2395"/>
                  </a:cubicBezTo>
                  <a:cubicBezTo>
                    <a:pt x="52755" y="2395"/>
                    <a:pt x="42240" y="5483"/>
                    <a:pt x="36756" y="7213"/>
                  </a:cubicBezTo>
                  <a:cubicBezTo>
                    <a:pt x="27744" y="10160"/>
                    <a:pt x="17947" y="12119"/>
                    <a:pt x="17947" y="12119"/>
                  </a:cubicBezTo>
                  <a:lnTo>
                    <a:pt x="0" y="27715"/>
                  </a:lnTo>
                  <a:lnTo>
                    <a:pt x="847" y="29220"/>
                  </a:lnTo>
                  <a:lnTo>
                    <a:pt x="80394" y="25505"/>
                  </a:lnTo>
                  <a:lnTo>
                    <a:pt x="161900" y="29220"/>
                  </a:lnTo>
                  <a:lnTo>
                    <a:pt x="160787" y="27715"/>
                  </a:lnTo>
                  <a:lnTo>
                    <a:pt x="142825" y="12119"/>
                  </a:lnTo>
                  <a:cubicBezTo>
                    <a:pt x="142825" y="12119"/>
                    <a:pt x="125520" y="9831"/>
                    <a:pt x="113435" y="3107"/>
                  </a:cubicBezTo>
                  <a:cubicBezTo>
                    <a:pt x="109472" y="896"/>
                    <a:pt x="104968" y="1"/>
                    <a:pt x="100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4507759" y="4297261"/>
              <a:ext cx="1085692" cy="272606"/>
            </a:xfrm>
            <a:custGeom>
              <a:avLst/>
              <a:gdLst/>
              <a:ahLst/>
              <a:cxnLst/>
              <a:rect l="l" t="t" r="r" b="b"/>
              <a:pathLst>
                <a:path w="62432" h="15676" extrusionOk="0">
                  <a:moveTo>
                    <a:pt x="33826" y="1"/>
                  </a:moveTo>
                  <a:cubicBezTo>
                    <a:pt x="21945" y="1"/>
                    <a:pt x="10706" y="2289"/>
                    <a:pt x="1" y="15675"/>
                  </a:cubicBezTo>
                  <a:cubicBezTo>
                    <a:pt x="5612" y="9139"/>
                    <a:pt x="13261" y="6992"/>
                    <a:pt x="21224" y="6992"/>
                  </a:cubicBezTo>
                  <a:cubicBezTo>
                    <a:pt x="28732" y="6992"/>
                    <a:pt x="36444" y="8873"/>
                    <a:pt x="42901" y="10832"/>
                  </a:cubicBezTo>
                  <a:cubicBezTo>
                    <a:pt x="41788" y="5220"/>
                    <a:pt x="62432" y="2289"/>
                    <a:pt x="62432" y="2289"/>
                  </a:cubicBezTo>
                  <a:cubicBezTo>
                    <a:pt x="62432" y="2289"/>
                    <a:pt x="58779" y="1819"/>
                    <a:pt x="53685" y="644"/>
                  </a:cubicBezTo>
                  <a:lnTo>
                    <a:pt x="53027" y="644"/>
                  </a:lnTo>
                  <a:cubicBezTo>
                    <a:pt x="49704" y="644"/>
                    <a:pt x="46491" y="455"/>
                    <a:pt x="43230" y="330"/>
                  </a:cubicBezTo>
                  <a:cubicBezTo>
                    <a:pt x="40033" y="189"/>
                    <a:pt x="36898" y="1"/>
                    <a:pt x="33826"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2944735" y="4418232"/>
              <a:ext cx="3125644" cy="376511"/>
            </a:xfrm>
            <a:custGeom>
              <a:avLst/>
              <a:gdLst/>
              <a:ahLst/>
              <a:cxnLst/>
              <a:rect l="l" t="t" r="r" b="b"/>
              <a:pathLst>
                <a:path w="179738" h="21651" extrusionOk="0">
                  <a:moveTo>
                    <a:pt x="68665" y="1"/>
                  </a:moveTo>
                  <a:cubicBezTo>
                    <a:pt x="57648" y="1"/>
                    <a:pt x="46116" y="4153"/>
                    <a:pt x="38872" y="6431"/>
                  </a:cubicBezTo>
                  <a:cubicBezTo>
                    <a:pt x="26396" y="10349"/>
                    <a:pt x="9483" y="10929"/>
                    <a:pt x="9483" y="10929"/>
                  </a:cubicBezTo>
                  <a:lnTo>
                    <a:pt x="7712" y="13280"/>
                  </a:lnTo>
                  <a:lnTo>
                    <a:pt x="6991" y="13280"/>
                  </a:lnTo>
                  <a:lnTo>
                    <a:pt x="4514" y="16744"/>
                  </a:lnTo>
                  <a:lnTo>
                    <a:pt x="3856" y="16744"/>
                  </a:lnTo>
                  <a:lnTo>
                    <a:pt x="2430" y="18970"/>
                  </a:lnTo>
                  <a:lnTo>
                    <a:pt x="1897" y="18970"/>
                  </a:lnTo>
                  <a:lnTo>
                    <a:pt x="0" y="21651"/>
                  </a:lnTo>
                  <a:cubicBezTo>
                    <a:pt x="0" y="21651"/>
                    <a:pt x="38277" y="20020"/>
                    <a:pt x="40957" y="19487"/>
                  </a:cubicBezTo>
                  <a:cubicBezTo>
                    <a:pt x="43637" y="18970"/>
                    <a:pt x="64735" y="15773"/>
                    <a:pt x="71256" y="15506"/>
                  </a:cubicBezTo>
                  <a:cubicBezTo>
                    <a:pt x="71570" y="15497"/>
                    <a:pt x="71872" y="15493"/>
                    <a:pt x="72162" y="15493"/>
                  </a:cubicBezTo>
                  <a:cubicBezTo>
                    <a:pt x="77964" y="15493"/>
                    <a:pt x="79030" y="17199"/>
                    <a:pt x="79030" y="17199"/>
                  </a:cubicBezTo>
                  <a:lnTo>
                    <a:pt x="89814" y="11854"/>
                  </a:lnTo>
                  <a:lnTo>
                    <a:pt x="100708" y="17199"/>
                  </a:lnTo>
                  <a:cubicBezTo>
                    <a:pt x="100708" y="17199"/>
                    <a:pt x="101774" y="15493"/>
                    <a:pt x="107576" y="15493"/>
                  </a:cubicBezTo>
                  <a:cubicBezTo>
                    <a:pt x="107866" y="15493"/>
                    <a:pt x="108168" y="15497"/>
                    <a:pt x="108482" y="15506"/>
                  </a:cubicBezTo>
                  <a:cubicBezTo>
                    <a:pt x="115018" y="15773"/>
                    <a:pt x="136116" y="18970"/>
                    <a:pt x="138796" y="19487"/>
                  </a:cubicBezTo>
                  <a:cubicBezTo>
                    <a:pt x="141461" y="20020"/>
                    <a:pt x="179738" y="21651"/>
                    <a:pt x="179738" y="21651"/>
                  </a:cubicBezTo>
                  <a:lnTo>
                    <a:pt x="177841" y="18970"/>
                  </a:lnTo>
                  <a:lnTo>
                    <a:pt x="177324" y="18970"/>
                  </a:lnTo>
                  <a:lnTo>
                    <a:pt x="175882" y="16744"/>
                  </a:lnTo>
                  <a:lnTo>
                    <a:pt x="175239" y="16744"/>
                  </a:lnTo>
                  <a:lnTo>
                    <a:pt x="172747" y="13280"/>
                  </a:lnTo>
                  <a:lnTo>
                    <a:pt x="172026" y="13280"/>
                  </a:lnTo>
                  <a:lnTo>
                    <a:pt x="170270" y="10929"/>
                  </a:lnTo>
                  <a:cubicBezTo>
                    <a:pt x="170270" y="10929"/>
                    <a:pt x="153358" y="10349"/>
                    <a:pt x="140881" y="6431"/>
                  </a:cubicBezTo>
                  <a:cubicBezTo>
                    <a:pt x="133629" y="4153"/>
                    <a:pt x="122098" y="1"/>
                    <a:pt x="111083" y="1"/>
                  </a:cubicBezTo>
                  <a:cubicBezTo>
                    <a:pt x="103148" y="1"/>
                    <a:pt x="95482" y="2156"/>
                    <a:pt x="89877" y="8719"/>
                  </a:cubicBezTo>
                  <a:cubicBezTo>
                    <a:pt x="84271" y="2156"/>
                    <a:pt x="76602" y="1"/>
                    <a:pt x="68665" y="1"/>
                  </a:cubicBezTo>
                  <a:close/>
                </a:path>
              </a:pathLst>
            </a:custGeom>
            <a:solidFill>
              <a:srgbClr val="AF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4507759" y="4053267"/>
              <a:ext cx="1359359" cy="516587"/>
            </a:xfrm>
            <a:custGeom>
              <a:avLst/>
              <a:gdLst/>
              <a:ahLst/>
              <a:cxnLst/>
              <a:rect l="l" t="t" r="r" b="b"/>
              <a:pathLst>
                <a:path w="78169" h="29706" extrusionOk="0">
                  <a:moveTo>
                    <a:pt x="34045" y="0"/>
                  </a:moveTo>
                  <a:cubicBezTo>
                    <a:pt x="12562" y="0"/>
                    <a:pt x="5032" y="15206"/>
                    <a:pt x="5032" y="15206"/>
                  </a:cubicBezTo>
                  <a:lnTo>
                    <a:pt x="1" y="29705"/>
                  </a:lnTo>
                  <a:cubicBezTo>
                    <a:pt x="10701" y="16360"/>
                    <a:pt x="21903" y="14037"/>
                    <a:pt x="33755" y="14037"/>
                  </a:cubicBezTo>
                  <a:cubicBezTo>
                    <a:pt x="36868" y="14037"/>
                    <a:pt x="40025" y="14197"/>
                    <a:pt x="43230" y="14360"/>
                  </a:cubicBezTo>
                  <a:cubicBezTo>
                    <a:pt x="46695" y="14548"/>
                    <a:pt x="50159" y="14674"/>
                    <a:pt x="53685" y="14674"/>
                  </a:cubicBezTo>
                  <a:cubicBezTo>
                    <a:pt x="73278" y="14548"/>
                    <a:pt x="78169" y="13968"/>
                    <a:pt x="78169" y="13968"/>
                  </a:cubicBezTo>
                  <a:lnTo>
                    <a:pt x="60472" y="708"/>
                  </a:lnTo>
                  <a:cubicBezTo>
                    <a:pt x="60472" y="708"/>
                    <a:pt x="60235" y="800"/>
                    <a:pt x="57872" y="800"/>
                  </a:cubicBezTo>
                  <a:cubicBezTo>
                    <a:pt x="54979" y="800"/>
                    <a:pt x="48902" y="662"/>
                    <a:pt x="36177" y="49"/>
                  </a:cubicBezTo>
                  <a:cubicBezTo>
                    <a:pt x="35452" y="16"/>
                    <a:pt x="34741" y="0"/>
                    <a:pt x="34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4507759" y="4569863"/>
              <a:ext cx="17" cy="17"/>
            </a:xfrm>
            <a:custGeom>
              <a:avLst/>
              <a:gdLst/>
              <a:ahLst/>
              <a:cxnLst/>
              <a:rect l="l" t="t" r="r" b="b"/>
              <a:pathLst>
                <a:path w="1" h="1" extrusionOk="0">
                  <a:moveTo>
                    <a:pt x="1" y="0"/>
                  </a:moveTo>
                  <a:lnTo>
                    <a:pt x="1" y="0"/>
                  </a:lnTo>
                  <a:lnTo>
                    <a:pt x="1" y="0"/>
                  </a:ln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4516750" y="4500647"/>
              <a:ext cx="903063" cy="105470"/>
            </a:xfrm>
            <a:custGeom>
              <a:avLst/>
              <a:gdLst/>
              <a:ahLst/>
              <a:cxnLst/>
              <a:rect l="l" t="t" r="r" b="b"/>
              <a:pathLst>
                <a:path w="51930" h="6065" extrusionOk="0">
                  <a:moveTo>
                    <a:pt x="951" y="4421"/>
                  </a:moveTo>
                  <a:lnTo>
                    <a:pt x="951" y="4421"/>
                  </a:lnTo>
                  <a:cubicBezTo>
                    <a:pt x="316" y="4746"/>
                    <a:pt x="1" y="4952"/>
                    <a:pt x="1" y="4952"/>
                  </a:cubicBezTo>
                  <a:cubicBezTo>
                    <a:pt x="315" y="4769"/>
                    <a:pt x="632" y="4592"/>
                    <a:pt x="951" y="4421"/>
                  </a:cubicBezTo>
                  <a:close/>
                  <a:moveTo>
                    <a:pt x="21064" y="1"/>
                  </a:moveTo>
                  <a:cubicBezTo>
                    <a:pt x="14157" y="1"/>
                    <a:pt x="7071" y="1144"/>
                    <a:pt x="951" y="4421"/>
                  </a:cubicBezTo>
                  <a:lnTo>
                    <a:pt x="951" y="4421"/>
                  </a:lnTo>
                  <a:cubicBezTo>
                    <a:pt x="3302" y="3219"/>
                    <a:pt x="10038" y="389"/>
                    <a:pt x="21364" y="389"/>
                  </a:cubicBezTo>
                  <a:cubicBezTo>
                    <a:pt x="29285" y="389"/>
                    <a:pt x="39450" y="1773"/>
                    <a:pt x="51930" y="6065"/>
                  </a:cubicBezTo>
                  <a:cubicBezTo>
                    <a:pt x="51930" y="6065"/>
                    <a:pt x="36973" y="1"/>
                    <a:pt x="2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4938183" y="4595915"/>
              <a:ext cx="437237" cy="57909"/>
            </a:xfrm>
            <a:custGeom>
              <a:avLst/>
              <a:gdLst/>
              <a:ahLst/>
              <a:cxnLst/>
              <a:rect l="l" t="t" r="r" b="b"/>
              <a:pathLst>
                <a:path w="25143" h="3330" extrusionOk="0">
                  <a:moveTo>
                    <a:pt x="3120" y="1"/>
                  </a:moveTo>
                  <a:cubicBezTo>
                    <a:pt x="2042" y="1"/>
                    <a:pt x="995" y="42"/>
                    <a:pt x="0" y="132"/>
                  </a:cubicBezTo>
                  <a:cubicBezTo>
                    <a:pt x="0" y="132"/>
                    <a:pt x="15837" y="1261"/>
                    <a:pt x="23217" y="2845"/>
                  </a:cubicBezTo>
                  <a:lnTo>
                    <a:pt x="23217" y="2845"/>
                  </a:lnTo>
                  <a:cubicBezTo>
                    <a:pt x="19380" y="1921"/>
                    <a:pt x="10514" y="1"/>
                    <a:pt x="3120" y="1"/>
                  </a:cubicBezTo>
                  <a:close/>
                  <a:moveTo>
                    <a:pt x="23217" y="2845"/>
                  </a:moveTo>
                  <a:cubicBezTo>
                    <a:pt x="24432" y="3137"/>
                    <a:pt x="25142" y="3330"/>
                    <a:pt x="25142" y="3330"/>
                  </a:cubicBezTo>
                  <a:cubicBezTo>
                    <a:pt x="24600" y="3164"/>
                    <a:pt x="23950" y="3002"/>
                    <a:pt x="23217" y="2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5353877" y="4677652"/>
              <a:ext cx="436141" cy="26068"/>
            </a:xfrm>
            <a:custGeom>
              <a:avLst/>
              <a:gdLst/>
              <a:ahLst/>
              <a:cxnLst/>
              <a:rect l="l" t="t" r="r" b="b"/>
              <a:pathLst>
                <a:path w="25080" h="1499" extrusionOk="0">
                  <a:moveTo>
                    <a:pt x="4340" y="1"/>
                  </a:moveTo>
                  <a:cubicBezTo>
                    <a:pt x="4136" y="1"/>
                    <a:pt x="3953" y="3"/>
                    <a:pt x="3794" y="9"/>
                  </a:cubicBezTo>
                  <a:cubicBezTo>
                    <a:pt x="1" y="135"/>
                    <a:pt x="25080" y="1498"/>
                    <a:pt x="25080" y="1498"/>
                  </a:cubicBezTo>
                  <a:cubicBezTo>
                    <a:pt x="25080" y="1498"/>
                    <a:pt x="9051" y="1"/>
                    <a:pt x="4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4683859" y="4641948"/>
              <a:ext cx="390614" cy="35876"/>
            </a:xfrm>
            <a:custGeom>
              <a:avLst/>
              <a:gdLst/>
              <a:ahLst/>
              <a:cxnLst/>
              <a:rect l="l" t="t" r="r" b="b"/>
              <a:pathLst>
                <a:path w="22462" h="2063" extrusionOk="0">
                  <a:moveTo>
                    <a:pt x="9352" y="0"/>
                  </a:moveTo>
                  <a:cubicBezTo>
                    <a:pt x="2696" y="0"/>
                    <a:pt x="0" y="2062"/>
                    <a:pt x="0" y="2062"/>
                  </a:cubicBezTo>
                  <a:cubicBezTo>
                    <a:pt x="2545" y="625"/>
                    <a:pt x="5889" y="146"/>
                    <a:pt x="9216" y="146"/>
                  </a:cubicBezTo>
                  <a:cubicBezTo>
                    <a:pt x="15284" y="146"/>
                    <a:pt x="21298" y="1739"/>
                    <a:pt x="22312" y="2020"/>
                  </a:cubicBezTo>
                  <a:lnTo>
                    <a:pt x="22312" y="2020"/>
                  </a:lnTo>
                  <a:cubicBezTo>
                    <a:pt x="16918" y="506"/>
                    <a:pt x="12649" y="0"/>
                    <a:pt x="9352" y="0"/>
                  </a:cubicBezTo>
                  <a:close/>
                  <a:moveTo>
                    <a:pt x="22312" y="2020"/>
                  </a:moveTo>
                  <a:cubicBezTo>
                    <a:pt x="22362" y="2034"/>
                    <a:pt x="22412" y="2048"/>
                    <a:pt x="22462" y="2062"/>
                  </a:cubicBezTo>
                  <a:cubicBezTo>
                    <a:pt x="22462" y="2062"/>
                    <a:pt x="22410" y="2047"/>
                    <a:pt x="22312" y="20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3538982" y="4479448"/>
              <a:ext cx="702991" cy="126669"/>
            </a:xfrm>
            <a:custGeom>
              <a:avLst/>
              <a:gdLst/>
              <a:ahLst/>
              <a:cxnLst/>
              <a:rect l="l" t="t" r="r" b="b"/>
              <a:pathLst>
                <a:path w="40425" h="7284" extrusionOk="0">
                  <a:moveTo>
                    <a:pt x="33217" y="1"/>
                  </a:moveTo>
                  <a:cubicBezTo>
                    <a:pt x="20260" y="1"/>
                    <a:pt x="0" y="7284"/>
                    <a:pt x="0" y="7284"/>
                  </a:cubicBezTo>
                  <a:lnTo>
                    <a:pt x="0" y="7284"/>
                  </a:lnTo>
                  <a:cubicBezTo>
                    <a:pt x="17069" y="1676"/>
                    <a:pt x="27668" y="435"/>
                    <a:pt x="33707" y="435"/>
                  </a:cubicBezTo>
                  <a:cubicBezTo>
                    <a:pt x="38504" y="435"/>
                    <a:pt x="40424" y="1218"/>
                    <a:pt x="40424" y="1218"/>
                  </a:cubicBezTo>
                  <a:cubicBezTo>
                    <a:pt x="38573" y="355"/>
                    <a:pt x="36072" y="1"/>
                    <a:pt x="3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3894434" y="4564159"/>
              <a:ext cx="395257" cy="31876"/>
            </a:xfrm>
            <a:custGeom>
              <a:avLst/>
              <a:gdLst/>
              <a:ahLst/>
              <a:cxnLst/>
              <a:rect l="l" t="t" r="r" b="b"/>
              <a:pathLst>
                <a:path w="22729" h="1833" extrusionOk="0">
                  <a:moveTo>
                    <a:pt x="141" y="1789"/>
                  </a:moveTo>
                  <a:lnTo>
                    <a:pt x="141" y="1789"/>
                  </a:lnTo>
                  <a:cubicBezTo>
                    <a:pt x="48" y="1817"/>
                    <a:pt x="0" y="1833"/>
                    <a:pt x="0" y="1833"/>
                  </a:cubicBezTo>
                  <a:cubicBezTo>
                    <a:pt x="47" y="1818"/>
                    <a:pt x="94" y="1803"/>
                    <a:pt x="141" y="1789"/>
                  </a:cubicBezTo>
                  <a:close/>
                  <a:moveTo>
                    <a:pt x="11668" y="1"/>
                  </a:moveTo>
                  <a:cubicBezTo>
                    <a:pt x="8337" y="1"/>
                    <a:pt x="4418" y="449"/>
                    <a:pt x="141" y="1789"/>
                  </a:cubicBezTo>
                  <a:lnTo>
                    <a:pt x="141" y="1789"/>
                  </a:lnTo>
                  <a:cubicBezTo>
                    <a:pt x="972" y="1534"/>
                    <a:pt x="5408" y="266"/>
                    <a:pt x="11465" y="266"/>
                  </a:cubicBezTo>
                  <a:cubicBezTo>
                    <a:pt x="14832" y="266"/>
                    <a:pt x="18700" y="657"/>
                    <a:pt x="22728" y="1833"/>
                  </a:cubicBezTo>
                  <a:cubicBezTo>
                    <a:pt x="22728" y="1833"/>
                    <a:pt x="18402" y="1"/>
                    <a:pt x="1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3560512" y="4659548"/>
              <a:ext cx="362268" cy="57787"/>
            </a:xfrm>
            <a:custGeom>
              <a:avLst/>
              <a:gdLst/>
              <a:ahLst/>
              <a:cxnLst/>
              <a:rect l="l" t="t" r="r" b="b"/>
              <a:pathLst>
                <a:path w="20832" h="3323" extrusionOk="0">
                  <a:moveTo>
                    <a:pt x="20832" y="0"/>
                  </a:moveTo>
                  <a:cubicBezTo>
                    <a:pt x="20831" y="0"/>
                    <a:pt x="3982" y="2414"/>
                    <a:pt x="0" y="3323"/>
                  </a:cubicBezTo>
                  <a:cubicBezTo>
                    <a:pt x="0" y="3323"/>
                    <a:pt x="19139" y="658"/>
                    <a:pt x="20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4316946" y="4624297"/>
              <a:ext cx="379172" cy="119208"/>
            </a:xfrm>
            <a:custGeom>
              <a:avLst/>
              <a:gdLst/>
              <a:ahLst/>
              <a:cxnLst/>
              <a:rect l="l" t="t" r="r" b="b"/>
              <a:pathLst>
                <a:path w="21804" h="6855" extrusionOk="0">
                  <a:moveTo>
                    <a:pt x="11203" y="1"/>
                  </a:moveTo>
                  <a:cubicBezTo>
                    <a:pt x="11106" y="1"/>
                    <a:pt x="11008" y="2"/>
                    <a:pt x="10910" y="5"/>
                  </a:cubicBezTo>
                  <a:cubicBezTo>
                    <a:pt x="4045" y="193"/>
                    <a:pt x="1" y="5883"/>
                    <a:pt x="1" y="5883"/>
                  </a:cubicBezTo>
                  <a:lnTo>
                    <a:pt x="21804" y="6855"/>
                  </a:lnTo>
                  <a:cubicBezTo>
                    <a:pt x="21804" y="6855"/>
                    <a:pt x="17935" y="1"/>
                    <a:pt x="11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4311224" y="4614749"/>
              <a:ext cx="394162" cy="121939"/>
            </a:xfrm>
            <a:custGeom>
              <a:avLst/>
              <a:gdLst/>
              <a:ahLst/>
              <a:cxnLst/>
              <a:rect l="l" t="t" r="r" b="b"/>
              <a:pathLst>
                <a:path w="22666" h="7012" extrusionOk="0">
                  <a:moveTo>
                    <a:pt x="11181" y="1"/>
                  </a:moveTo>
                  <a:cubicBezTo>
                    <a:pt x="10960" y="1"/>
                    <a:pt x="10739" y="8"/>
                    <a:pt x="10518" y="21"/>
                  </a:cubicBezTo>
                  <a:cubicBezTo>
                    <a:pt x="4186" y="413"/>
                    <a:pt x="126" y="5977"/>
                    <a:pt x="1" y="6165"/>
                  </a:cubicBezTo>
                  <a:lnTo>
                    <a:pt x="1051" y="6949"/>
                  </a:lnTo>
                  <a:cubicBezTo>
                    <a:pt x="1113" y="6886"/>
                    <a:pt x="4891" y="1667"/>
                    <a:pt x="10581" y="1338"/>
                  </a:cubicBezTo>
                  <a:cubicBezTo>
                    <a:pt x="10804" y="1322"/>
                    <a:pt x="11027" y="1314"/>
                    <a:pt x="11250" y="1314"/>
                  </a:cubicBezTo>
                  <a:cubicBezTo>
                    <a:pt x="14743" y="1314"/>
                    <a:pt x="18245" y="3270"/>
                    <a:pt x="21678" y="7012"/>
                  </a:cubicBezTo>
                  <a:lnTo>
                    <a:pt x="22666" y="6103"/>
                  </a:lnTo>
                  <a:cubicBezTo>
                    <a:pt x="18958" y="2084"/>
                    <a:pt x="15068" y="1"/>
                    <a:pt x="11181" y="1"/>
                  </a:cubicBezTo>
                  <a:close/>
                </a:path>
              </a:pathLst>
            </a:custGeom>
            <a:solidFill>
              <a:srgbClr val="EAC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2928927" y="4711877"/>
              <a:ext cx="3142547" cy="146389"/>
            </a:xfrm>
            <a:custGeom>
              <a:avLst/>
              <a:gdLst/>
              <a:ahLst/>
              <a:cxnLst/>
              <a:rect l="l" t="t" r="r" b="b"/>
              <a:pathLst>
                <a:path w="180710" h="8418" extrusionOk="0">
                  <a:moveTo>
                    <a:pt x="80394" y="1"/>
                  </a:moveTo>
                  <a:lnTo>
                    <a:pt x="0" y="5283"/>
                  </a:lnTo>
                  <a:lnTo>
                    <a:pt x="204" y="8418"/>
                  </a:lnTo>
                  <a:lnTo>
                    <a:pt x="79281" y="3198"/>
                  </a:lnTo>
                  <a:cubicBezTo>
                    <a:pt x="80331" y="4044"/>
                    <a:pt x="82682" y="5737"/>
                    <a:pt x="85942" y="6725"/>
                  </a:cubicBezTo>
                  <a:cubicBezTo>
                    <a:pt x="87336" y="7165"/>
                    <a:pt x="88987" y="7483"/>
                    <a:pt x="90821" y="7483"/>
                  </a:cubicBezTo>
                  <a:cubicBezTo>
                    <a:pt x="94145" y="7483"/>
                    <a:pt x="98069" y="6440"/>
                    <a:pt x="102150" y="3198"/>
                  </a:cubicBezTo>
                  <a:lnTo>
                    <a:pt x="180584" y="7117"/>
                  </a:lnTo>
                  <a:lnTo>
                    <a:pt x="180709" y="3982"/>
                  </a:lnTo>
                  <a:lnTo>
                    <a:pt x="101099" y="1"/>
                  </a:lnTo>
                  <a:lnTo>
                    <a:pt x="100645" y="392"/>
                  </a:lnTo>
                  <a:cubicBezTo>
                    <a:pt x="97084" y="3367"/>
                    <a:pt x="93686" y="4357"/>
                    <a:pt x="90744" y="4357"/>
                  </a:cubicBezTo>
                  <a:cubicBezTo>
                    <a:pt x="85098" y="4357"/>
                    <a:pt x="81133" y="713"/>
                    <a:pt x="80927" y="455"/>
                  </a:cubicBezTo>
                  <a:lnTo>
                    <a:pt x="80394" y="1"/>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4808708" y="4643253"/>
              <a:ext cx="279405" cy="230817"/>
            </a:xfrm>
            <a:custGeom>
              <a:avLst/>
              <a:gdLst/>
              <a:ahLst/>
              <a:cxnLst/>
              <a:rect l="l" t="t" r="r" b="b"/>
              <a:pathLst>
                <a:path w="16067" h="13273" extrusionOk="0">
                  <a:moveTo>
                    <a:pt x="2879" y="0"/>
                  </a:moveTo>
                  <a:cubicBezTo>
                    <a:pt x="1192" y="0"/>
                    <a:pt x="0" y="91"/>
                    <a:pt x="0" y="91"/>
                  </a:cubicBezTo>
                  <a:cubicBezTo>
                    <a:pt x="0" y="91"/>
                    <a:pt x="5815" y="4197"/>
                    <a:pt x="5549" y="13273"/>
                  </a:cubicBezTo>
                  <a:lnTo>
                    <a:pt x="9922" y="7081"/>
                  </a:lnTo>
                  <a:lnTo>
                    <a:pt x="16066" y="11517"/>
                  </a:lnTo>
                  <a:cubicBezTo>
                    <a:pt x="16066" y="11517"/>
                    <a:pt x="14107" y="2504"/>
                    <a:pt x="9201" y="545"/>
                  </a:cubicBezTo>
                  <a:cubicBezTo>
                    <a:pt x="7101" y="106"/>
                    <a:pt x="4701" y="0"/>
                    <a:pt x="287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3" name="Google Shape;2283;p34"/>
            <p:cNvGrpSpPr/>
            <p:nvPr/>
          </p:nvGrpSpPr>
          <p:grpSpPr>
            <a:xfrm rot="6699275">
              <a:off x="765645" y="2230351"/>
              <a:ext cx="812224" cy="1019320"/>
              <a:chOff x="192897" y="3945468"/>
              <a:chExt cx="812247" cy="1019348"/>
            </a:xfrm>
          </p:grpSpPr>
          <p:sp>
            <p:nvSpPr>
              <p:cNvPr id="2284" name="Google Shape;2284;p34"/>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4"/>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4"/>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4"/>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3" name="Google Shape;2313;p34"/>
            <p:cNvGrpSpPr/>
            <p:nvPr/>
          </p:nvGrpSpPr>
          <p:grpSpPr>
            <a:xfrm rot="238230">
              <a:off x="7705133" y="1946525"/>
              <a:ext cx="708517" cy="862670"/>
              <a:chOff x="192897" y="3945468"/>
              <a:chExt cx="812247" cy="1019348"/>
            </a:xfrm>
          </p:grpSpPr>
          <p:sp>
            <p:nvSpPr>
              <p:cNvPr id="2314" name="Google Shape;2314;p34"/>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34"/>
            <p:cNvGrpSpPr/>
            <p:nvPr/>
          </p:nvGrpSpPr>
          <p:grpSpPr>
            <a:xfrm>
              <a:off x="7242473" y="3521982"/>
              <a:ext cx="687744" cy="622242"/>
              <a:chOff x="6916118" y="4006777"/>
              <a:chExt cx="983335" cy="889553"/>
            </a:xfrm>
          </p:grpSpPr>
          <p:sp>
            <p:nvSpPr>
              <p:cNvPr id="2344" name="Google Shape;2344;p34"/>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34"/>
            <p:cNvGrpSpPr/>
            <p:nvPr/>
          </p:nvGrpSpPr>
          <p:grpSpPr>
            <a:xfrm rot="8396182">
              <a:off x="1547047" y="3564133"/>
              <a:ext cx="687652" cy="622195"/>
              <a:chOff x="6916118" y="4006777"/>
              <a:chExt cx="983335" cy="889553"/>
            </a:xfrm>
          </p:grpSpPr>
          <p:sp>
            <p:nvSpPr>
              <p:cNvPr id="2353" name="Google Shape;2353;p34"/>
              <p:cNvSpPr/>
              <p:nvPr/>
            </p:nvSpPr>
            <p:spPr>
              <a:xfrm>
                <a:off x="7482188" y="4205007"/>
                <a:ext cx="399945" cy="152290"/>
              </a:xfrm>
              <a:custGeom>
                <a:avLst/>
                <a:gdLst/>
                <a:ahLst/>
                <a:cxnLst/>
                <a:rect l="l" t="t" r="r" b="b"/>
                <a:pathLst>
                  <a:path w="3787" h="1442" extrusionOk="0">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7142018" y="4006777"/>
                <a:ext cx="340275" cy="270678"/>
              </a:xfrm>
              <a:custGeom>
                <a:avLst/>
                <a:gdLst/>
                <a:ahLst/>
                <a:cxnLst/>
                <a:rect l="l" t="t" r="r" b="b"/>
                <a:pathLst>
                  <a:path w="3222" h="2563" extrusionOk="0">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6916118" y="4045748"/>
                <a:ext cx="516750" cy="745923"/>
              </a:xfrm>
              <a:custGeom>
                <a:avLst/>
                <a:gdLst/>
                <a:ahLst/>
                <a:cxnLst/>
                <a:rect l="l" t="t" r="r" b="b"/>
                <a:pathLst>
                  <a:path w="4893" h="7063" extrusionOk="0">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7303495" y="4282631"/>
                <a:ext cx="595957" cy="613700"/>
              </a:xfrm>
              <a:custGeom>
                <a:avLst/>
                <a:gdLst/>
                <a:ahLst/>
                <a:cxnLst/>
                <a:rect l="l" t="t" r="r" b="b"/>
                <a:pathLst>
                  <a:path w="5643" h="5811" extrusionOk="0">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7218902" y="4240387"/>
                <a:ext cx="318309" cy="589304"/>
              </a:xfrm>
              <a:custGeom>
                <a:avLst/>
                <a:gdLst/>
                <a:ahLst/>
                <a:cxnLst/>
                <a:rect l="l" t="t" r="r" b="b"/>
                <a:pathLst>
                  <a:path w="3014" h="5580" extrusionOk="0">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7290928" y="4334485"/>
                <a:ext cx="171722" cy="412513"/>
              </a:xfrm>
              <a:custGeom>
                <a:avLst/>
                <a:gdLst/>
                <a:ahLst/>
                <a:cxnLst/>
                <a:rect l="l" t="t" r="r" b="b"/>
                <a:pathLst>
                  <a:path w="1626" h="3906" extrusionOk="0">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7020461" y="4466181"/>
                <a:ext cx="211009" cy="166336"/>
              </a:xfrm>
              <a:custGeom>
                <a:avLst/>
                <a:gdLst/>
                <a:ahLst/>
                <a:cxnLst/>
                <a:rect l="l" t="t" r="r" b="b"/>
                <a:pathLst>
                  <a:path w="1998" h="1575" extrusionOk="0">
                    <a:moveTo>
                      <a:pt x="378" y="1"/>
                    </a:moveTo>
                    <a:lnTo>
                      <a:pt x="0" y="751"/>
                    </a:lnTo>
                    <a:lnTo>
                      <a:pt x="1620" y="1575"/>
                    </a:lnTo>
                    <a:lnTo>
                      <a:pt x="1998" y="824"/>
                    </a:lnTo>
                    <a:lnTo>
                      <a:pt x="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7012645" y="4458155"/>
                <a:ext cx="223576" cy="183128"/>
              </a:xfrm>
              <a:custGeom>
                <a:avLst/>
                <a:gdLst/>
                <a:ahLst/>
                <a:cxnLst/>
                <a:rect l="l" t="t" r="r" b="b"/>
                <a:pathLst>
                  <a:path w="2117" h="1734" extrusionOk="0">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8851" y="4835466"/>
            <a:ext cx="3563779" cy="276999"/>
          </a:xfrm>
          <a:prstGeom prst="rect">
            <a:avLst/>
          </a:prstGeom>
          <a:noFill/>
        </p:spPr>
        <p:txBody>
          <a:bodyPr wrap="square" rtlCol="0">
            <a:spAutoFit/>
          </a:bodyPr>
          <a:lstStyle/>
          <a:p>
            <a:r>
              <a:rPr lang="en-US" sz="1200" dirty="0">
                <a:solidFill>
                  <a:srgbClr val="232552"/>
                </a:solidFill>
                <a:latin typeface="Roboto" panose="020B0604020202020204" charset="0"/>
                <a:ea typeface="Roboto" panose="020B0604020202020204" charset="0"/>
                <a:hlinkClick r:id="rId3"/>
              </a:rPr>
              <a:t>https://support.prairiecat.info/members</a:t>
            </a:r>
            <a:r>
              <a:rPr lang="en-US" sz="1200" dirty="0">
                <a:solidFill>
                  <a:srgbClr val="232552"/>
                </a:solidFill>
                <a:latin typeface="Roboto" panose="020B0604020202020204" charset="0"/>
                <a:ea typeface="Roboto" panose="020B0604020202020204" charset="0"/>
              </a:rPr>
              <a:t> </a:t>
            </a:r>
          </a:p>
        </p:txBody>
      </p:sp>
    </p:spTree>
    <p:extLst>
      <p:ext uri="{BB962C8B-B14F-4D97-AF65-F5344CB8AC3E}">
        <p14:creationId xmlns:p14="http://schemas.microsoft.com/office/powerpoint/2010/main" val="1894077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SYSTEM SERVICES</a:t>
            </a:r>
          </a:p>
        </p:txBody>
      </p:sp>
      <p:sp>
        <p:nvSpPr>
          <p:cNvPr id="6" name="Text Placeholder 5"/>
          <p:cNvSpPr>
            <a:spLocks noGrp="1"/>
          </p:cNvSpPr>
          <p:nvPr>
            <p:ph idx="1"/>
          </p:nvPr>
        </p:nvSpPr>
        <p:spPr/>
        <p:txBody>
          <a:bodyPr/>
          <a:lstStyle/>
          <a:p>
            <a:pPr marL="285750" indent="-285750">
              <a:buClr>
                <a:srgbClr val="A97B3D"/>
              </a:buClr>
              <a:buFont typeface="Arial" panose="020B0604020202020204" pitchFamily="34" charset="0"/>
              <a:buChar char="•"/>
            </a:pPr>
            <a:r>
              <a:rPr lang="en-US" sz="1400" dirty="0"/>
              <a:t>PrairieCat staff produce basic monthly statistical reports and post them on the support website under </a:t>
            </a:r>
            <a:r>
              <a:rPr lang="en-US" sz="1400" dirty="0">
                <a:hlinkClick r:id="rId2"/>
              </a:rPr>
              <a:t>Resources &gt; Statistics and Reports</a:t>
            </a:r>
            <a:r>
              <a:rPr lang="en-US" sz="1400" dirty="0"/>
              <a:t>. Other reports include:  eCommerce transactions, items that have been too long in a certain status, new item conversions, withdrawn items, problem holds, and more. </a:t>
            </a:r>
          </a:p>
          <a:p>
            <a:pPr marL="285750" indent="-285750">
              <a:buClr>
                <a:srgbClr val="A97B3D"/>
              </a:buClr>
              <a:buFont typeface="Arial" panose="020B0604020202020204" pitchFamily="34" charset="0"/>
              <a:buChar char="•"/>
            </a:pPr>
            <a:endParaRPr lang="en-US" sz="1400" dirty="0"/>
          </a:p>
          <a:p>
            <a:pPr marL="285750" indent="-285750">
              <a:buClr>
                <a:srgbClr val="A97B3D"/>
              </a:buClr>
              <a:buFont typeface="Arial" panose="020B0604020202020204" pitchFamily="34" charset="0"/>
              <a:buChar char="•"/>
            </a:pPr>
            <a:r>
              <a:rPr lang="en-US" sz="1400" dirty="0"/>
              <a:t>Members can also run their own reports using Decision Center or Create List (FP only). </a:t>
            </a:r>
          </a:p>
          <a:p>
            <a:pPr marL="285750" indent="-285750">
              <a:buClr>
                <a:srgbClr val="A97B3D"/>
              </a:buClr>
              <a:buFont typeface="Arial" panose="020B0604020202020204" pitchFamily="34" charset="0"/>
              <a:buChar char="•"/>
            </a:pPr>
            <a:endParaRPr lang="en-US" sz="1400" dirty="0"/>
          </a:p>
          <a:p>
            <a:pPr marL="285750" indent="-285750">
              <a:buClr>
                <a:srgbClr val="A97B3D"/>
              </a:buClr>
              <a:buFont typeface="Arial" panose="020B0604020202020204" pitchFamily="34" charset="0"/>
              <a:buChar char="•"/>
            </a:pPr>
            <a:r>
              <a:rPr lang="en-US" sz="1400" dirty="0"/>
              <a:t>PrairieCat staff are also happy to run custom reports when requested, or to do bulk updates on a group of records such as a group of item or patron records. Please submit a Help Desk ticket if you have a report need or assistance with updating records. </a:t>
            </a:r>
          </a:p>
          <a:p>
            <a:pPr marL="285750" indent="-285750">
              <a:buClr>
                <a:srgbClr val="A97B3D"/>
              </a:buClr>
              <a:buFont typeface="Arial" panose="020B0604020202020204" pitchFamily="34" charset="0"/>
              <a:buChar char="•"/>
            </a:pPr>
            <a:endParaRPr lang="en-US" sz="1400" dirty="0"/>
          </a:p>
          <a:p>
            <a:pPr marL="285750" indent="-285750">
              <a:buClr>
                <a:srgbClr val="A97B3D"/>
              </a:buClr>
              <a:buFont typeface="Arial" panose="020B0604020202020204" pitchFamily="34" charset="0"/>
              <a:buChar char="•"/>
            </a:pPr>
            <a:r>
              <a:rPr lang="en-US" sz="1400" dirty="0"/>
              <a:t>If you are having any issues connecting to PrairieCat services, please contact us at </a:t>
            </a:r>
            <a:r>
              <a:rPr lang="en-US" sz="1400" dirty="0">
                <a:hlinkClick r:id="rId3"/>
              </a:rPr>
              <a:t>helpdesk.prairiecat.info </a:t>
            </a:r>
            <a:r>
              <a:rPr lang="en-US" sz="1400" dirty="0"/>
              <a:t>or 877-542-7257. </a:t>
            </a:r>
          </a:p>
          <a:p>
            <a:endParaRPr lang="en-US" dirty="0"/>
          </a:p>
          <a:p>
            <a:endParaRPr lang="en-US" dirty="0"/>
          </a:p>
        </p:txBody>
      </p:sp>
    </p:spTree>
    <p:extLst>
      <p:ext uri="{BB962C8B-B14F-4D97-AF65-F5344CB8AC3E}">
        <p14:creationId xmlns:p14="http://schemas.microsoft.com/office/powerpoint/2010/main" val="162560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9063" y="445025"/>
            <a:ext cx="8520600" cy="572700"/>
          </a:xfrm>
        </p:spPr>
        <p:txBody>
          <a:bodyPr/>
          <a:lstStyle/>
          <a:p>
            <a:r>
              <a:rPr lang="en-US" dirty="0"/>
              <a:t>Statistics and Reports</a:t>
            </a:r>
          </a:p>
        </p:txBody>
      </p:sp>
      <p:sp>
        <p:nvSpPr>
          <p:cNvPr id="5" name="TextBox 4"/>
          <p:cNvSpPr txBox="1"/>
          <p:nvPr/>
        </p:nvSpPr>
        <p:spPr>
          <a:xfrm>
            <a:off x="59266" y="4728633"/>
            <a:ext cx="3230034" cy="261610"/>
          </a:xfrm>
          <a:prstGeom prst="rect">
            <a:avLst/>
          </a:prstGeom>
          <a:noFill/>
        </p:spPr>
        <p:txBody>
          <a:bodyPr wrap="square" rtlCol="0">
            <a:spAutoFit/>
          </a:bodyPr>
          <a:lstStyle/>
          <a:p>
            <a:r>
              <a:rPr lang="en-US" sz="1050" dirty="0">
                <a:solidFill>
                  <a:srgbClr val="232552"/>
                </a:solidFill>
                <a:hlinkClick r:id="rId2"/>
              </a:rPr>
              <a:t>https://support.prairiecat.info/statistics-reports</a:t>
            </a:r>
            <a:r>
              <a:rPr lang="en-US" sz="1050" dirty="0">
                <a:solidFill>
                  <a:srgbClr val="232552"/>
                </a:solidFill>
              </a:rPr>
              <a:t> </a:t>
            </a:r>
          </a:p>
        </p:txBody>
      </p:sp>
      <p:pic>
        <p:nvPicPr>
          <p:cNvPr id="9" name="Picture 8" descr="A screenshot of a computer&#10;&#10;Description automatically generated">
            <a:extLst>
              <a:ext uri="{FF2B5EF4-FFF2-40B4-BE49-F238E27FC236}">
                <a16:creationId xmlns:a16="http://schemas.microsoft.com/office/drawing/2014/main" id="{DD5D0E71-A3EF-DC6E-2B1E-1DF238FA4290}"/>
              </a:ext>
            </a:extLst>
          </p:cNvPr>
          <p:cNvPicPr>
            <a:picLocks noChangeAspect="1"/>
          </p:cNvPicPr>
          <p:nvPr/>
        </p:nvPicPr>
        <p:blipFill>
          <a:blip r:embed="rId3"/>
          <a:stretch>
            <a:fillRect/>
          </a:stretch>
        </p:blipFill>
        <p:spPr>
          <a:xfrm>
            <a:off x="1039063" y="1177483"/>
            <a:ext cx="6421609" cy="3441135"/>
          </a:xfrm>
          <a:prstGeom prst="rect">
            <a:avLst/>
          </a:prstGeom>
        </p:spPr>
      </p:pic>
    </p:spTree>
    <p:extLst>
      <p:ext uri="{BB962C8B-B14F-4D97-AF65-F5344CB8AC3E}">
        <p14:creationId xmlns:p14="http://schemas.microsoft.com/office/powerpoint/2010/main" val="119676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4"/>
        <p:cNvGrpSpPr/>
        <p:nvPr/>
      </p:nvGrpSpPr>
      <p:grpSpPr>
        <a:xfrm>
          <a:off x="0" y="0"/>
          <a:ext cx="0" cy="0"/>
          <a:chOff x="0" y="0"/>
          <a:chExt cx="0" cy="0"/>
        </a:xfrm>
      </p:grpSpPr>
      <p:sp>
        <p:nvSpPr>
          <p:cNvPr id="2365" name="Google Shape;2365;p35"/>
          <p:cNvSpPr txBox="1">
            <a:spLocks noGrp="1"/>
          </p:cNvSpPr>
          <p:nvPr>
            <p:ph type="ctrTitle" idx="2"/>
          </p:nvPr>
        </p:nvSpPr>
        <p:spPr>
          <a:xfrm>
            <a:off x="632713" y="2231975"/>
            <a:ext cx="3034427"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SERVICES &amp; ITEM ENTRY </a:t>
            </a:r>
            <a:br>
              <a:rPr lang="en"/>
            </a:br>
            <a:r>
              <a:rPr lang="en"/>
              <a:t>CERTIFICATION</a:t>
            </a:r>
            <a:endParaRPr/>
          </a:p>
        </p:txBody>
      </p:sp>
      <p:sp>
        <p:nvSpPr>
          <p:cNvPr id="2366" name="Google Shape;2366;p35"/>
          <p:cNvSpPr txBox="1">
            <a:spLocks noGrp="1"/>
          </p:cNvSpPr>
          <p:nvPr>
            <p:ph type="title"/>
          </p:nvPr>
        </p:nvSpPr>
        <p:spPr>
          <a:xfrm>
            <a:off x="0" y="1106638"/>
            <a:ext cx="3667140" cy="128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6600"/>
              <a:t>Cataloging</a:t>
            </a:r>
            <a:endParaRPr sz="6600"/>
          </a:p>
        </p:txBody>
      </p:sp>
      <p:sp>
        <p:nvSpPr>
          <p:cNvPr id="2367" name="Google Shape;2367;p35"/>
          <p:cNvSpPr txBox="1">
            <a:spLocks noGrp="1"/>
          </p:cNvSpPr>
          <p:nvPr>
            <p:ph type="subTitle" idx="1"/>
          </p:nvPr>
        </p:nvSpPr>
        <p:spPr>
          <a:xfrm flipH="1">
            <a:off x="952450" y="3609975"/>
            <a:ext cx="2714700" cy="787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p:txBody>
      </p:sp>
      <p:grpSp>
        <p:nvGrpSpPr>
          <p:cNvPr id="2368" name="Google Shape;2368;p35"/>
          <p:cNvGrpSpPr/>
          <p:nvPr/>
        </p:nvGrpSpPr>
        <p:grpSpPr>
          <a:xfrm>
            <a:off x="3824309" y="1192397"/>
            <a:ext cx="5049142" cy="2963657"/>
            <a:chOff x="3824309" y="1135247"/>
            <a:chExt cx="5049142" cy="2963657"/>
          </a:xfrm>
        </p:grpSpPr>
        <p:sp>
          <p:nvSpPr>
            <p:cNvPr id="2369" name="Google Shape;2369;p35"/>
            <p:cNvSpPr/>
            <p:nvPr/>
          </p:nvSpPr>
          <p:spPr>
            <a:xfrm rot="-384792">
              <a:off x="4489281" y="1734238"/>
              <a:ext cx="691485" cy="939753"/>
            </a:xfrm>
            <a:custGeom>
              <a:avLst/>
              <a:gdLst/>
              <a:ahLst/>
              <a:cxnLst/>
              <a:rect l="l" t="t" r="r" b="b"/>
              <a:pathLst>
                <a:path w="8767" h="11526" extrusionOk="0">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5"/>
            <p:cNvSpPr/>
            <p:nvPr/>
          </p:nvSpPr>
          <p:spPr>
            <a:xfrm rot="-384792">
              <a:off x="3839566" y="1646190"/>
              <a:ext cx="757107" cy="274441"/>
            </a:xfrm>
            <a:custGeom>
              <a:avLst/>
              <a:gdLst/>
              <a:ahLst/>
              <a:cxnLst/>
              <a:rect l="l" t="t" r="r" b="b"/>
              <a:pathLst>
                <a:path w="9599" h="3366" extrusionOk="0">
                  <a:moveTo>
                    <a:pt x="0" y="0"/>
                  </a:moveTo>
                  <a:lnTo>
                    <a:pt x="9599" y="3365"/>
                  </a:lnTo>
                  <a:lnTo>
                    <a:pt x="7916" y="1397"/>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5"/>
            <p:cNvSpPr/>
            <p:nvPr/>
          </p:nvSpPr>
          <p:spPr>
            <a:xfrm rot="-384792">
              <a:off x="3829776" y="1619462"/>
              <a:ext cx="680127" cy="145456"/>
            </a:xfrm>
            <a:custGeom>
              <a:avLst/>
              <a:gdLst/>
              <a:ahLst/>
              <a:cxnLst/>
              <a:rect l="l" t="t" r="r" b="b"/>
              <a:pathLst>
                <a:path w="8623" h="1784" extrusionOk="0">
                  <a:moveTo>
                    <a:pt x="8623" y="1"/>
                  </a:moveTo>
                  <a:lnTo>
                    <a:pt x="0" y="387"/>
                  </a:lnTo>
                  <a:lnTo>
                    <a:pt x="7916" y="1784"/>
                  </a:lnTo>
                  <a:lnTo>
                    <a:pt x="8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5"/>
            <p:cNvSpPr/>
            <p:nvPr/>
          </p:nvSpPr>
          <p:spPr>
            <a:xfrm rot="-384792">
              <a:off x="3839566" y="1646190"/>
              <a:ext cx="757107" cy="274441"/>
            </a:xfrm>
            <a:custGeom>
              <a:avLst/>
              <a:gdLst/>
              <a:ahLst/>
              <a:cxnLst/>
              <a:rect l="l" t="t" r="r" b="b"/>
              <a:pathLst>
                <a:path w="9599" h="3366" extrusionOk="0">
                  <a:moveTo>
                    <a:pt x="0" y="0"/>
                  </a:moveTo>
                  <a:lnTo>
                    <a:pt x="7361" y="3012"/>
                  </a:lnTo>
                  <a:lnTo>
                    <a:pt x="9599" y="3365"/>
                  </a:lnTo>
                  <a:lnTo>
                    <a:pt x="7672" y="2415"/>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5"/>
            <p:cNvSpPr/>
            <p:nvPr/>
          </p:nvSpPr>
          <p:spPr>
            <a:xfrm rot="-384792">
              <a:off x="3845236" y="1654402"/>
              <a:ext cx="605197" cy="373912"/>
            </a:xfrm>
            <a:custGeom>
              <a:avLst/>
              <a:gdLst/>
              <a:ahLst/>
              <a:cxnLst/>
              <a:rect l="l" t="t" r="r" b="b"/>
              <a:pathLst>
                <a:path w="7673" h="4586" extrusionOk="0">
                  <a:moveTo>
                    <a:pt x="0" y="0"/>
                  </a:moveTo>
                  <a:lnTo>
                    <a:pt x="6621" y="4585"/>
                  </a:lnTo>
                  <a:lnTo>
                    <a:pt x="7672" y="24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35"/>
            <p:cNvGrpSpPr/>
            <p:nvPr/>
          </p:nvGrpSpPr>
          <p:grpSpPr>
            <a:xfrm rot="754115">
              <a:off x="7751921" y="1462507"/>
              <a:ext cx="711381" cy="1045598"/>
              <a:chOff x="6951788" y="1983091"/>
              <a:chExt cx="711407" cy="1045636"/>
            </a:xfrm>
          </p:grpSpPr>
          <p:sp>
            <p:nvSpPr>
              <p:cNvPr id="2375" name="Google Shape;2375;p35"/>
              <p:cNvSpPr/>
              <p:nvPr/>
            </p:nvSpPr>
            <p:spPr>
              <a:xfrm>
                <a:off x="7372842" y="1983091"/>
                <a:ext cx="290353" cy="244381"/>
              </a:xfrm>
              <a:custGeom>
                <a:avLst/>
                <a:gdLst/>
                <a:ahLst/>
                <a:cxnLst/>
                <a:rect l="l" t="t" r="r" b="b"/>
                <a:pathLst>
                  <a:path w="4838" h="4072" extrusionOk="0">
                    <a:moveTo>
                      <a:pt x="4838" y="0"/>
                    </a:moveTo>
                    <a:lnTo>
                      <a:pt x="556" y="2558"/>
                    </a:lnTo>
                    <a:lnTo>
                      <a:pt x="0" y="4072"/>
                    </a:lnTo>
                    <a:lnTo>
                      <a:pt x="483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nvSpPr>
            <p:spPr>
              <a:xfrm>
                <a:off x="7372842" y="1983091"/>
                <a:ext cx="290353" cy="244381"/>
              </a:xfrm>
              <a:custGeom>
                <a:avLst/>
                <a:gdLst/>
                <a:ahLst/>
                <a:cxnLst/>
                <a:rect l="l" t="t" r="r" b="b"/>
                <a:pathLst>
                  <a:path w="4838" h="4072" extrusionOk="0">
                    <a:moveTo>
                      <a:pt x="4838" y="0"/>
                    </a:moveTo>
                    <a:lnTo>
                      <a:pt x="909" y="3088"/>
                    </a:lnTo>
                    <a:lnTo>
                      <a:pt x="0" y="4072"/>
                    </a:lnTo>
                    <a:lnTo>
                      <a:pt x="1229" y="3365"/>
                    </a:lnTo>
                    <a:lnTo>
                      <a:pt x="4838"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7" name="Google Shape;2377;p35"/>
              <p:cNvGrpSpPr/>
              <p:nvPr/>
            </p:nvGrpSpPr>
            <p:grpSpPr>
              <a:xfrm>
                <a:off x="6951788" y="1983091"/>
                <a:ext cx="711407" cy="1045636"/>
                <a:chOff x="6951788" y="1983091"/>
                <a:chExt cx="711407" cy="1045636"/>
              </a:xfrm>
            </p:grpSpPr>
            <p:sp>
              <p:nvSpPr>
                <p:cNvPr id="2378" name="Google Shape;2378;p35"/>
                <p:cNvSpPr/>
                <p:nvPr/>
              </p:nvSpPr>
              <p:spPr>
                <a:xfrm>
                  <a:off x="6951788" y="2206222"/>
                  <a:ext cx="593308" cy="822506"/>
                </a:xfrm>
                <a:custGeom>
                  <a:avLst/>
                  <a:gdLst/>
                  <a:ahLst/>
                  <a:cxnLst/>
                  <a:rect l="l" t="t" r="r" b="b"/>
                  <a:pathLst>
                    <a:path w="9886" h="13705" extrusionOk="0">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nvSpPr>
              <p:spPr>
                <a:xfrm>
                  <a:off x="7358199" y="1983091"/>
                  <a:ext cx="304996" cy="153518"/>
                </a:xfrm>
                <a:custGeom>
                  <a:avLst/>
                  <a:gdLst/>
                  <a:ahLst/>
                  <a:cxnLst/>
                  <a:rect l="l" t="t" r="r" b="b"/>
                  <a:pathLst>
                    <a:path w="5082" h="2558" extrusionOk="0">
                      <a:moveTo>
                        <a:pt x="5082" y="0"/>
                      </a:moveTo>
                      <a:lnTo>
                        <a:pt x="1" y="1649"/>
                      </a:lnTo>
                      <a:lnTo>
                        <a:pt x="800" y="2558"/>
                      </a:lnTo>
                      <a:lnTo>
                        <a:pt x="50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nvSpPr>
              <p:spPr>
                <a:xfrm>
                  <a:off x="7427394" y="1983091"/>
                  <a:ext cx="235799" cy="246422"/>
                </a:xfrm>
                <a:custGeom>
                  <a:avLst/>
                  <a:gdLst/>
                  <a:ahLst/>
                  <a:cxnLst/>
                  <a:rect l="l" t="t" r="r" b="b"/>
                  <a:pathLst>
                    <a:path w="3929" h="4106" extrusionOk="0">
                      <a:moveTo>
                        <a:pt x="3929" y="0"/>
                      </a:moveTo>
                      <a:lnTo>
                        <a:pt x="0" y="3088"/>
                      </a:lnTo>
                      <a:lnTo>
                        <a:pt x="1085" y="4106"/>
                      </a:lnTo>
                      <a:lnTo>
                        <a:pt x="3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1" name="Google Shape;2381;p35"/>
            <p:cNvSpPr/>
            <p:nvPr/>
          </p:nvSpPr>
          <p:spPr>
            <a:xfrm>
              <a:off x="5813873" y="2016879"/>
              <a:ext cx="37929" cy="37929"/>
            </a:xfrm>
            <a:custGeom>
              <a:avLst/>
              <a:gdLst/>
              <a:ahLst/>
              <a:cxnLst/>
              <a:rect l="l" t="t" r="r" b="b"/>
              <a:pathLst>
                <a:path w="632" h="632" extrusionOk="0">
                  <a:moveTo>
                    <a:pt x="320" y="1"/>
                  </a:moveTo>
                  <a:lnTo>
                    <a:pt x="211" y="211"/>
                  </a:lnTo>
                  <a:lnTo>
                    <a:pt x="0" y="245"/>
                  </a:lnTo>
                  <a:lnTo>
                    <a:pt x="143" y="388"/>
                  </a:lnTo>
                  <a:lnTo>
                    <a:pt x="110" y="632"/>
                  </a:lnTo>
                  <a:lnTo>
                    <a:pt x="320" y="489"/>
                  </a:lnTo>
                  <a:lnTo>
                    <a:pt x="530" y="632"/>
                  </a:lnTo>
                  <a:lnTo>
                    <a:pt x="497" y="388"/>
                  </a:lnTo>
                  <a:lnTo>
                    <a:pt x="631"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nvSpPr>
          <p:spPr>
            <a:xfrm>
              <a:off x="7122406" y="1966407"/>
              <a:ext cx="37929" cy="35949"/>
            </a:xfrm>
            <a:custGeom>
              <a:avLst/>
              <a:gdLst/>
              <a:ahLst/>
              <a:cxnLst/>
              <a:rect l="l" t="t" r="r" b="b"/>
              <a:pathLst>
                <a:path w="632" h="599" extrusionOk="0">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nvSpPr>
          <p:spPr>
            <a:xfrm>
              <a:off x="6569142" y="1396458"/>
              <a:ext cx="39910" cy="37929"/>
            </a:xfrm>
            <a:custGeom>
              <a:avLst/>
              <a:gdLst/>
              <a:ahLst/>
              <a:cxnLst/>
              <a:rect l="l" t="t" r="r" b="b"/>
              <a:pathLst>
                <a:path w="665" h="632" extrusionOk="0">
                  <a:moveTo>
                    <a:pt x="320" y="0"/>
                  </a:moveTo>
                  <a:lnTo>
                    <a:pt x="210" y="211"/>
                  </a:lnTo>
                  <a:lnTo>
                    <a:pt x="0" y="244"/>
                  </a:lnTo>
                  <a:lnTo>
                    <a:pt x="177" y="387"/>
                  </a:lnTo>
                  <a:lnTo>
                    <a:pt x="143" y="631"/>
                  </a:lnTo>
                  <a:lnTo>
                    <a:pt x="143" y="631"/>
                  </a:lnTo>
                  <a:lnTo>
                    <a:pt x="320" y="522"/>
                  </a:lnTo>
                  <a:lnTo>
                    <a:pt x="530" y="631"/>
                  </a:lnTo>
                  <a:lnTo>
                    <a:pt x="488" y="387"/>
                  </a:lnTo>
                  <a:lnTo>
                    <a:pt x="665" y="244"/>
                  </a:lnTo>
                  <a:lnTo>
                    <a:pt x="421" y="211"/>
                  </a:lnTo>
                  <a:lnTo>
                    <a:pt x="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nvSpPr>
          <p:spPr>
            <a:xfrm>
              <a:off x="7372842" y="1598404"/>
              <a:ext cx="39970" cy="37929"/>
            </a:xfrm>
            <a:custGeom>
              <a:avLst/>
              <a:gdLst/>
              <a:ahLst/>
              <a:cxnLst/>
              <a:rect l="l" t="t" r="r" b="b"/>
              <a:pathLst>
                <a:path w="666" h="632" extrusionOk="0">
                  <a:moveTo>
                    <a:pt x="312" y="0"/>
                  </a:moveTo>
                  <a:lnTo>
                    <a:pt x="244" y="211"/>
                  </a:lnTo>
                  <a:lnTo>
                    <a:pt x="0" y="244"/>
                  </a:lnTo>
                  <a:lnTo>
                    <a:pt x="177" y="421"/>
                  </a:lnTo>
                  <a:lnTo>
                    <a:pt x="135" y="631"/>
                  </a:lnTo>
                  <a:lnTo>
                    <a:pt x="135" y="631"/>
                  </a:lnTo>
                  <a:lnTo>
                    <a:pt x="312" y="522"/>
                  </a:lnTo>
                  <a:lnTo>
                    <a:pt x="522" y="631"/>
                  </a:lnTo>
                  <a:lnTo>
                    <a:pt x="488" y="421"/>
                  </a:lnTo>
                  <a:lnTo>
                    <a:pt x="665" y="244"/>
                  </a:lnTo>
                  <a:lnTo>
                    <a:pt x="421" y="211"/>
                  </a:lnTo>
                  <a:lnTo>
                    <a:pt x="3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nvSpPr>
          <p:spPr>
            <a:xfrm>
              <a:off x="6100137" y="1581240"/>
              <a:ext cx="39910" cy="35889"/>
            </a:xfrm>
            <a:custGeom>
              <a:avLst/>
              <a:gdLst/>
              <a:ahLst/>
              <a:cxnLst/>
              <a:rect l="l" t="t" r="r" b="b"/>
              <a:pathLst>
                <a:path w="665" h="598" extrusionOk="0">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nvSpPr>
          <p:spPr>
            <a:xfrm>
              <a:off x="5530130" y="2103239"/>
              <a:ext cx="33368" cy="25326"/>
            </a:xfrm>
            <a:custGeom>
              <a:avLst/>
              <a:gdLst/>
              <a:ahLst/>
              <a:cxnLst/>
              <a:rect l="l" t="t" r="r" b="b"/>
              <a:pathLst>
                <a:path w="556" h="422" extrusionOk="0">
                  <a:moveTo>
                    <a:pt x="278" y="0"/>
                  </a:moveTo>
                  <a:cubicBezTo>
                    <a:pt x="0" y="0"/>
                    <a:pt x="0"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nvSpPr>
          <p:spPr>
            <a:xfrm>
              <a:off x="6156670" y="1907354"/>
              <a:ext cx="33848" cy="25326"/>
            </a:xfrm>
            <a:custGeom>
              <a:avLst/>
              <a:gdLst/>
              <a:ahLst/>
              <a:cxnLst/>
              <a:rect l="l" t="t" r="r" b="b"/>
              <a:pathLst>
                <a:path w="564" h="422" extrusionOk="0">
                  <a:moveTo>
                    <a:pt x="286" y="1"/>
                  </a:moveTo>
                  <a:cubicBezTo>
                    <a:pt x="0" y="1"/>
                    <a:pt x="0" y="421"/>
                    <a:pt x="286" y="421"/>
                  </a:cubicBezTo>
                  <a:cubicBezTo>
                    <a:pt x="564" y="421"/>
                    <a:pt x="564"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5"/>
            <p:cNvSpPr/>
            <p:nvPr/>
          </p:nvSpPr>
          <p:spPr>
            <a:xfrm>
              <a:off x="7261277" y="1779105"/>
              <a:ext cx="31328" cy="25326"/>
            </a:xfrm>
            <a:custGeom>
              <a:avLst/>
              <a:gdLst/>
              <a:ahLst/>
              <a:cxnLst/>
              <a:rect l="l" t="t" r="r" b="b"/>
              <a:pathLst>
                <a:path w="522" h="422" extrusionOk="0">
                  <a:moveTo>
                    <a:pt x="278" y="1"/>
                  </a:moveTo>
                  <a:cubicBezTo>
                    <a:pt x="0" y="1"/>
                    <a:pt x="0"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5"/>
            <p:cNvSpPr/>
            <p:nvPr/>
          </p:nvSpPr>
          <p:spPr>
            <a:xfrm>
              <a:off x="6825579" y="1968448"/>
              <a:ext cx="31868" cy="25326"/>
            </a:xfrm>
            <a:custGeom>
              <a:avLst/>
              <a:gdLst/>
              <a:ahLst/>
              <a:cxnLst/>
              <a:rect l="l" t="t" r="r" b="b"/>
              <a:pathLst>
                <a:path w="531" h="422" extrusionOk="0">
                  <a:moveTo>
                    <a:pt x="253" y="0"/>
                  </a:moveTo>
                  <a:cubicBezTo>
                    <a:pt x="1" y="0"/>
                    <a:pt x="1" y="421"/>
                    <a:pt x="253" y="421"/>
                  </a:cubicBezTo>
                  <a:cubicBezTo>
                    <a:pt x="531" y="421"/>
                    <a:pt x="531"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5"/>
            <p:cNvSpPr/>
            <p:nvPr/>
          </p:nvSpPr>
          <p:spPr>
            <a:xfrm>
              <a:off x="7938769" y="2038124"/>
              <a:ext cx="25326" cy="29347"/>
            </a:xfrm>
            <a:custGeom>
              <a:avLst/>
              <a:gdLst/>
              <a:ahLst/>
              <a:cxnLst/>
              <a:rect l="l" t="t" r="r" b="b"/>
              <a:pathLst>
                <a:path w="422" h="489" extrusionOk="0">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5"/>
            <p:cNvSpPr/>
            <p:nvPr/>
          </p:nvSpPr>
          <p:spPr>
            <a:xfrm rot="-405001">
              <a:off x="5742474" y="1181500"/>
              <a:ext cx="830167" cy="731547"/>
            </a:xfrm>
            <a:custGeom>
              <a:avLst/>
              <a:gdLst/>
              <a:ahLst/>
              <a:cxnLst/>
              <a:rect l="l" t="t" r="r" b="b"/>
              <a:pathLst>
                <a:path w="14445" h="12729" extrusionOk="0">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nvSpPr>
          <p:spPr>
            <a:xfrm rot="405001" flipH="1">
              <a:off x="8003169" y="2364150"/>
              <a:ext cx="830167" cy="731547"/>
            </a:xfrm>
            <a:custGeom>
              <a:avLst/>
              <a:gdLst/>
              <a:ahLst/>
              <a:cxnLst/>
              <a:rect l="l" t="t" r="r" b="b"/>
              <a:pathLst>
                <a:path w="14445" h="12729" extrusionOk="0">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35"/>
            <p:cNvGrpSpPr/>
            <p:nvPr/>
          </p:nvGrpSpPr>
          <p:grpSpPr>
            <a:xfrm>
              <a:off x="5208299" y="2076411"/>
              <a:ext cx="2552864" cy="2022493"/>
              <a:chOff x="5022249" y="1936229"/>
              <a:chExt cx="2958470" cy="2343833"/>
            </a:xfrm>
          </p:grpSpPr>
          <p:sp>
            <p:nvSpPr>
              <p:cNvPr id="2394" name="Google Shape;2394;p35"/>
              <p:cNvSpPr/>
              <p:nvPr/>
            </p:nvSpPr>
            <p:spPr>
              <a:xfrm>
                <a:off x="5668014" y="3726989"/>
                <a:ext cx="4081" cy="60"/>
              </a:xfrm>
              <a:custGeom>
                <a:avLst/>
                <a:gdLst/>
                <a:ahLst/>
                <a:cxnLst/>
                <a:rect l="l" t="t" r="r" b="b"/>
                <a:pathLst>
                  <a:path w="68" h="1" extrusionOk="0">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5"/>
              <p:cNvSpPr/>
              <p:nvPr/>
            </p:nvSpPr>
            <p:spPr>
              <a:xfrm>
                <a:off x="6477776" y="2778353"/>
                <a:ext cx="39970" cy="35889"/>
              </a:xfrm>
              <a:custGeom>
                <a:avLst/>
                <a:gdLst/>
                <a:ahLst/>
                <a:cxnLst/>
                <a:rect l="l" t="t" r="r" b="b"/>
                <a:pathLst>
                  <a:path w="666" h="598" extrusionOk="0">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5"/>
              <p:cNvSpPr/>
              <p:nvPr/>
            </p:nvSpPr>
            <p:spPr>
              <a:xfrm>
                <a:off x="7818622" y="2265275"/>
                <a:ext cx="39970" cy="37929"/>
              </a:xfrm>
              <a:custGeom>
                <a:avLst/>
                <a:gdLst/>
                <a:ahLst/>
                <a:cxnLst/>
                <a:rect l="l" t="t" r="r" b="b"/>
                <a:pathLst>
                  <a:path w="666" h="632" extrusionOk="0">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5"/>
              <p:cNvSpPr/>
              <p:nvPr/>
            </p:nvSpPr>
            <p:spPr>
              <a:xfrm>
                <a:off x="7353638" y="3046258"/>
                <a:ext cx="37929" cy="35889"/>
              </a:xfrm>
              <a:custGeom>
                <a:avLst/>
                <a:gdLst/>
                <a:ahLst/>
                <a:cxnLst/>
                <a:rect l="l" t="t" r="r" b="b"/>
                <a:pathLst>
                  <a:path w="632" h="598" extrusionOk="0">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5"/>
              <p:cNvSpPr/>
              <p:nvPr/>
            </p:nvSpPr>
            <p:spPr>
              <a:xfrm>
                <a:off x="7940809" y="3255801"/>
                <a:ext cx="39910" cy="37929"/>
              </a:xfrm>
              <a:custGeom>
                <a:avLst/>
                <a:gdLst/>
                <a:ahLst/>
                <a:cxnLst/>
                <a:rect l="l" t="t" r="r" b="b"/>
                <a:pathLst>
                  <a:path w="665" h="632" extrusionOk="0">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nvSpPr>
            <p:spPr>
              <a:xfrm>
                <a:off x="7369875" y="2778353"/>
                <a:ext cx="39970" cy="35889"/>
              </a:xfrm>
              <a:custGeom>
                <a:avLst/>
                <a:gdLst/>
                <a:ahLst/>
                <a:cxnLst/>
                <a:rect l="l" t="t" r="r" b="b"/>
                <a:pathLst>
                  <a:path w="666" h="598" extrusionOk="0">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nvSpPr>
            <p:spPr>
              <a:xfrm>
                <a:off x="5654297" y="3309238"/>
                <a:ext cx="39970" cy="37929"/>
              </a:xfrm>
              <a:custGeom>
                <a:avLst/>
                <a:gdLst/>
                <a:ahLst/>
                <a:cxnLst/>
                <a:rect l="l" t="t" r="r" b="b"/>
                <a:pathLst>
                  <a:path w="666" h="632" extrusionOk="0">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nvSpPr>
            <p:spPr>
              <a:xfrm>
                <a:off x="6099151" y="2841488"/>
                <a:ext cx="39970" cy="37929"/>
              </a:xfrm>
              <a:custGeom>
                <a:avLst/>
                <a:gdLst/>
                <a:ahLst/>
                <a:cxnLst/>
                <a:rect l="l" t="t" r="r" b="b"/>
                <a:pathLst>
                  <a:path w="666" h="632" extrusionOk="0">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6039043" y="2284000"/>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7618717" y="2250152"/>
                <a:ext cx="31868" cy="25326"/>
              </a:xfrm>
              <a:custGeom>
                <a:avLst/>
                <a:gdLst/>
                <a:ahLst/>
                <a:cxnLst/>
                <a:rect l="l" t="t" r="r" b="b"/>
                <a:pathLst>
                  <a:path w="531" h="422"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5797701" y="2633339"/>
                <a:ext cx="31808" cy="25266"/>
              </a:xfrm>
              <a:custGeom>
                <a:avLst/>
                <a:gdLst/>
                <a:ahLst/>
                <a:cxnLst/>
                <a:rect l="l" t="t" r="r" b="b"/>
                <a:pathLst>
                  <a:path w="530"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5"/>
              <p:cNvSpPr/>
              <p:nvPr/>
            </p:nvSpPr>
            <p:spPr>
              <a:xfrm>
                <a:off x="7675730" y="3116989"/>
                <a:ext cx="29347" cy="25266"/>
              </a:xfrm>
              <a:custGeom>
                <a:avLst/>
                <a:gdLst/>
                <a:ahLst/>
                <a:cxnLst/>
                <a:rect l="l" t="t" r="r" b="b"/>
                <a:pathLst>
                  <a:path w="489" h="421" extrusionOk="0">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nvSpPr>
            <p:spPr>
              <a:xfrm>
                <a:off x="7619771" y="2641522"/>
                <a:ext cx="33908" cy="25326"/>
              </a:xfrm>
              <a:custGeom>
                <a:avLst/>
                <a:gdLst/>
                <a:ahLst/>
                <a:cxnLst/>
                <a:rect l="l" t="t" r="r" b="b"/>
                <a:pathLst>
                  <a:path w="565" h="422" extrusionOk="0">
                    <a:moveTo>
                      <a:pt x="287" y="1"/>
                    </a:moveTo>
                    <a:cubicBezTo>
                      <a:pt x="1" y="1"/>
                      <a:pt x="1" y="421"/>
                      <a:pt x="287" y="421"/>
                    </a:cubicBezTo>
                    <a:cubicBezTo>
                      <a:pt x="564" y="421"/>
                      <a:pt x="564"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nvSpPr>
            <p:spPr>
              <a:xfrm>
                <a:off x="6849859" y="3086249"/>
                <a:ext cx="31868" cy="25326"/>
              </a:xfrm>
              <a:custGeom>
                <a:avLst/>
                <a:gdLst/>
                <a:ahLst/>
                <a:cxnLst/>
                <a:rect l="l" t="t" r="r" b="b"/>
                <a:pathLst>
                  <a:path w="531" h="422" extrusionOk="0">
                    <a:moveTo>
                      <a:pt x="253" y="1"/>
                    </a:moveTo>
                    <a:cubicBezTo>
                      <a:pt x="1" y="1"/>
                      <a:pt x="1" y="421"/>
                      <a:pt x="253" y="421"/>
                    </a:cubicBezTo>
                    <a:cubicBezTo>
                      <a:pt x="531" y="421"/>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nvSpPr>
            <p:spPr>
              <a:xfrm>
                <a:off x="6542950" y="3187252"/>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a:off x="6301096" y="3118056"/>
                <a:ext cx="31388" cy="25326"/>
              </a:xfrm>
              <a:custGeom>
                <a:avLst/>
                <a:gdLst/>
                <a:ahLst/>
                <a:cxnLst/>
                <a:rect l="l" t="t" r="r" b="b"/>
                <a:pathLst>
                  <a:path w="523" h="422" extrusionOk="0">
                    <a:moveTo>
                      <a:pt x="278" y="1"/>
                    </a:moveTo>
                    <a:cubicBezTo>
                      <a:pt x="1" y="1"/>
                      <a:pt x="1"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5968922" y="2531997"/>
                <a:ext cx="33368" cy="25326"/>
              </a:xfrm>
              <a:custGeom>
                <a:avLst/>
                <a:gdLst/>
                <a:ahLst/>
                <a:cxnLst/>
                <a:rect l="l" t="t" r="r" b="b"/>
                <a:pathLst>
                  <a:path w="556" h="422" extrusionOk="0">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5"/>
              <p:cNvSpPr/>
              <p:nvPr/>
            </p:nvSpPr>
            <p:spPr>
              <a:xfrm>
                <a:off x="5634167" y="2717259"/>
                <a:ext cx="31868" cy="25326"/>
              </a:xfrm>
              <a:custGeom>
                <a:avLst/>
                <a:gdLst/>
                <a:ahLst/>
                <a:cxnLst/>
                <a:rect l="l" t="t" r="r" b="b"/>
                <a:pathLst>
                  <a:path w="531" h="422" extrusionOk="0">
                    <a:moveTo>
                      <a:pt x="279" y="1"/>
                    </a:moveTo>
                    <a:cubicBezTo>
                      <a:pt x="1" y="1"/>
                      <a:pt x="1" y="421"/>
                      <a:pt x="279" y="421"/>
                    </a:cubicBezTo>
                    <a:cubicBezTo>
                      <a:pt x="531" y="421"/>
                      <a:pt x="531"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5786567" y="3269389"/>
                <a:ext cx="31868" cy="25266"/>
              </a:xfrm>
              <a:custGeom>
                <a:avLst/>
                <a:gdLst/>
                <a:ahLst/>
                <a:cxnLst/>
                <a:rect l="l" t="t" r="r" b="b"/>
                <a:pathLst>
                  <a:path w="531" h="421" extrusionOk="0">
                    <a:moveTo>
                      <a:pt x="279" y="0"/>
                    </a:moveTo>
                    <a:cubicBezTo>
                      <a:pt x="1" y="0"/>
                      <a:pt x="1" y="421"/>
                      <a:pt x="279" y="421"/>
                    </a:cubicBezTo>
                    <a:cubicBezTo>
                      <a:pt x="531" y="421"/>
                      <a:pt x="531"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5479658" y="2582868"/>
                <a:ext cx="33368" cy="25266"/>
              </a:xfrm>
              <a:custGeom>
                <a:avLst/>
                <a:gdLst/>
                <a:ahLst/>
                <a:cxnLst/>
                <a:rect l="l" t="t" r="r" b="b"/>
                <a:pathLst>
                  <a:path w="556" h="421" extrusionOk="0">
                    <a:moveTo>
                      <a:pt x="278" y="0"/>
                    </a:moveTo>
                    <a:cubicBezTo>
                      <a:pt x="0" y="0"/>
                      <a:pt x="0" y="421"/>
                      <a:pt x="278" y="421"/>
                    </a:cubicBezTo>
                    <a:cubicBezTo>
                      <a:pt x="555" y="421"/>
                      <a:pt x="555"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7124446" y="2864572"/>
                <a:ext cx="31868" cy="25266"/>
              </a:xfrm>
              <a:custGeom>
                <a:avLst/>
                <a:gdLst/>
                <a:ahLst/>
                <a:cxnLst/>
                <a:rect l="l" t="t" r="r" b="b"/>
                <a:pathLst>
                  <a:path w="531" h="421" extrusionOk="0">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7202224" y="2275418"/>
                <a:ext cx="31868" cy="25266"/>
              </a:xfrm>
              <a:custGeom>
                <a:avLst/>
                <a:gdLst/>
                <a:ahLst/>
                <a:cxnLst/>
                <a:rect l="l" t="t" r="r" b="b"/>
                <a:pathLst>
                  <a:path w="531" h="421"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5375418" y="1936229"/>
                <a:ext cx="2090023" cy="706349"/>
              </a:xfrm>
              <a:custGeom>
                <a:avLst/>
                <a:gdLst/>
                <a:ahLst/>
                <a:cxnLst/>
                <a:rect l="l" t="t" r="r" b="b"/>
                <a:pathLst>
                  <a:path w="92173" h="31151" extrusionOk="0">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nvSpPr>
            <p:spPr>
              <a:xfrm>
                <a:off x="5165693" y="2479827"/>
                <a:ext cx="2652930" cy="496628"/>
              </a:xfrm>
              <a:custGeom>
                <a:avLst/>
                <a:gdLst/>
                <a:ahLst/>
                <a:cxnLst/>
                <a:rect l="l" t="t" r="r" b="b"/>
                <a:pathLst>
                  <a:path w="116998" h="21902" extrusionOk="0">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5"/>
              <p:cNvSpPr/>
              <p:nvPr/>
            </p:nvSpPr>
            <p:spPr>
              <a:xfrm>
                <a:off x="5214763" y="2539350"/>
                <a:ext cx="2590007" cy="365974"/>
              </a:xfrm>
              <a:custGeom>
                <a:avLst/>
                <a:gdLst/>
                <a:ahLst/>
                <a:cxnLst/>
                <a:rect l="l" t="t" r="r" b="b"/>
                <a:pathLst>
                  <a:path w="114223" h="16140" extrusionOk="0">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6452116" y="2001557"/>
                <a:ext cx="957588" cy="566149"/>
              </a:xfrm>
              <a:custGeom>
                <a:avLst/>
                <a:gdLst/>
                <a:ahLst/>
                <a:cxnLst/>
                <a:rect l="l" t="t" r="r" b="b"/>
                <a:pathLst>
                  <a:path w="42231" h="24968" extrusionOk="0">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5258391" y="2913290"/>
                <a:ext cx="2462505" cy="349626"/>
              </a:xfrm>
              <a:custGeom>
                <a:avLst/>
                <a:gdLst/>
                <a:ahLst/>
                <a:cxnLst/>
                <a:rect l="l" t="t" r="r" b="b"/>
                <a:pathLst>
                  <a:path w="108600" h="15419" extrusionOk="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5022249" y="3612305"/>
                <a:ext cx="2901221" cy="667756"/>
              </a:xfrm>
              <a:custGeom>
                <a:avLst/>
                <a:gdLst/>
                <a:ahLst/>
                <a:cxnLst/>
                <a:rect l="l" t="t" r="r" b="b"/>
                <a:pathLst>
                  <a:path w="127948" h="29449" extrusionOk="0">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6401368" y="3659629"/>
                <a:ext cx="1420566" cy="538871"/>
              </a:xfrm>
              <a:custGeom>
                <a:avLst/>
                <a:gdLst/>
                <a:ahLst/>
                <a:cxnLst/>
                <a:rect l="l" t="t" r="r" b="b"/>
                <a:pathLst>
                  <a:path w="62649" h="23765" extrusionOk="0">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5146397" y="3178864"/>
                <a:ext cx="2705354" cy="477059"/>
              </a:xfrm>
              <a:custGeom>
                <a:avLst/>
                <a:gdLst/>
                <a:ahLst/>
                <a:cxnLst/>
                <a:rect l="l" t="t" r="r" b="b"/>
                <a:pathLst>
                  <a:path w="119310" h="21039" extrusionOk="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6873221" y="3243036"/>
                <a:ext cx="918995" cy="336724"/>
              </a:xfrm>
              <a:custGeom>
                <a:avLst/>
                <a:gdLst/>
                <a:ahLst/>
                <a:cxnLst/>
                <a:rect l="l" t="t" r="r" b="b"/>
                <a:pathLst>
                  <a:path w="40529" h="14850" extrusionOk="0">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6464270" y="3678994"/>
                <a:ext cx="1342201" cy="202601"/>
              </a:xfrm>
              <a:custGeom>
                <a:avLst/>
                <a:gdLst/>
                <a:ahLst/>
                <a:cxnLst/>
                <a:rect l="l" t="t" r="r" b="b"/>
                <a:pathLst>
                  <a:path w="59193" h="8935" extrusionOk="0">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6432819" y="3848447"/>
                <a:ext cx="1384150" cy="255026"/>
              </a:xfrm>
              <a:custGeom>
                <a:avLst/>
                <a:gdLst/>
                <a:ahLst/>
                <a:cxnLst/>
                <a:rect l="l" t="t" r="r" b="b"/>
                <a:pathLst>
                  <a:path w="61043" h="11247" extrusionOk="0">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6470981" y="3907585"/>
                <a:ext cx="1345988" cy="272644"/>
              </a:xfrm>
              <a:custGeom>
                <a:avLst/>
                <a:gdLst/>
                <a:ahLst/>
                <a:cxnLst/>
                <a:rect l="l" t="t" r="r" b="b"/>
                <a:pathLst>
                  <a:path w="59360" h="12024" extrusionOk="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6425676" y="3776725"/>
                <a:ext cx="1389615" cy="241194"/>
              </a:xfrm>
              <a:custGeom>
                <a:avLst/>
                <a:gdLst/>
                <a:ahLst/>
                <a:cxnLst/>
                <a:rect l="l" t="t" r="r" b="b"/>
                <a:pathLst>
                  <a:path w="61284" h="10637" extrusionOk="0">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6432819" y="3727632"/>
                <a:ext cx="1378685" cy="236160"/>
              </a:xfrm>
              <a:custGeom>
                <a:avLst/>
                <a:gdLst/>
                <a:ahLst/>
                <a:cxnLst/>
                <a:rect l="l" t="t" r="r" b="b"/>
                <a:pathLst>
                  <a:path w="60802" h="10415" extrusionOk="0">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6894196" y="3509109"/>
                <a:ext cx="879155" cy="29818"/>
              </a:xfrm>
              <a:custGeom>
                <a:avLst/>
                <a:gdLst/>
                <a:ahLst/>
                <a:cxnLst/>
                <a:rect l="l" t="t" r="r" b="b"/>
                <a:pathLst>
                  <a:path w="38772" h="1315" extrusionOk="0">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915170" y="3276754"/>
                <a:ext cx="868657" cy="36915"/>
              </a:xfrm>
              <a:custGeom>
                <a:avLst/>
                <a:gdLst/>
                <a:ahLst/>
                <a:cxnLst/>
                <a:rect l="l" t="t" r="r" b="b"/>
                <a:pathLst>
                  <a:path w="38309" h="1628" extrusionOk="0">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6890431" y="3452081"/>
                <a:ext cx="891309" cy="31790"/>
              </a:xfrm>
              <a:custGeom>
                <a:avLst/>
                <a:gdLst/>
                <a:ahLst/>
                <a:cxnLst/>
                <a:rect l="l" t="t" r="r" b="b"/>
                <a:pathLst>
                  <a:path w="39308" h="1402" extrusionOk="0">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6890431" y="3395868"/>
                <a:ext cx="895073" cy="44738"/>
              </a:xfrm>
              <a:custGeom>
                <a:avLst/>
                <a:gdLst/>
                <a:ahLst/>
                <a:cxnLst/>
                <a:rect l="l" t="t" r="r" b="b"/>
                <a:pathLst>
                  <a:path w="39474" h="1973" extrusionOk="0">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6897552" y="3334622"/>
                <a:ext cx="889631" cy="34851"/>
              </a:xfrm>
              <a:custGeom>
                <a:avLst/>
                <a:gdLst/>
                <a:ahLst/>
                <a:cxnLst/>
                <a:rect l="l" t="t" r="r" b="b"/>
                <a:pathLst>
                  <a:path w="39234" h="1537" extrusionOk="0">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5226917" y="2539372"/>
                <a:ext cx="2570733" cy="349422"/>
              </a:xfrm>
              <a:custGeom>
                <a:avLst/>
                <a:gdLst/>
                <a:ahLst/>
                <a:cxnLst/>
                <a:rect l="l" t="t" r="r" b="b"/>
                <a:pathLst>
                  <a:path w="113373" h="15410" extrusionOk="0">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6219330" y="2616129"/>
                <a:ext cx="8821" cy="3809"/>
              </a:xfrm>
              <a:custGeom>
                <a:avLst/>
                <a:gdLst/>
                <a:ahLst/>
                <a:cxnLst/>
                <a:rect l="l" t="t" r="r" b="b"/>
                <a:pathLst>
                  <a:path w="389" h="168" extrusionOk="0">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6390869" y="1955163"/>
                <a:ext cx="1046927" cy="687415"/>
              </a:xfrm>
              <a:custGeom>
                <a:avLst/>
                <a:gdLst/>
                <a:ahLst/>
                <a:cxnLst/>
                <a:rect l="l" t="t" r="r" b="b"/>
                <a:pathLst>
                  <a:path w="46171" h="30316" extrusionOk="0">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5384217" y="2025570"/>
                <a:ext cx="905163" cy="510460"/>
              </a:xfrm>
              <a:custGeom>
                <a:avLst/>
                <a:gdLst/>
                <a:ahLst/>
                <a:cxnLst/>
                <a:rect l="l" t="t" r="r" b="b"/>
                <a:pathLst>
                  <a:path w="39919" h="22512" extrusionOk="0">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5544872" y="2747419"/>
                <a:ext cx="2270402" cy="229040"/>
              </a:xfrm>
              <a:custGeom>
                <a:avLst/>
                <a:gdLst/>
                <a:ahLst/>
                <a:cxnLst/>
                <a:rect l="l" t="t" r="r" b="b"/>
                <a:pathLst>
                  <a:path w="100128" h="10101" extrusionOk="0">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6231915" y="2479827"/>
                <a:ext cx="1586728" cy="299061"/>
              </a:xfrm>
              <a:custGeom>
                <a:avLst/>
                <a:gdLst/>
                <a:ahLst/>
                <a:cxnLst/>
                <a:rect l="l" t="t" r="r" b="b"/>
                <a:pathLst>
                  <a:path w="69977" h="13189" extrusionOk="0">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5184990" y="2481505"/>
                <a:ext cx="1032665" cy="272644"/>
              </a:xfrm>
              <a:custGeom>
                <a:avLst/>
                <a:gdLst/>
                <a:ahLst/>
                <a:cxnLst/>
                <a:rect l="l" t="t" r="r" b="b"/>
                <a:pathLst>
                  <a:path w="45542" h="12024" extrusionOk="0">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6764583" y="3178933"/>
                <a:ext cx="1087198" cy="476991"/>
              </a:xfrm>
              <a:custGeom>
                <a:avLst/>
                <a:gdLst/>
                <a:ahLst/>
                <a:cxnLst/>
                <a:rect l="l" t="t" r="r" b="b"/>
                <a:pathLst>
                  <a:path w="47947" h="21036" extrusionOk="0">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5272223" y="2916873"/>
                <a:ext cx="634628" cy="169473"/>
              </a:xfrm>
              <a:custGeom>
                <a:avLst/>
                <a:gdLst/>
                <a:ahLst/>
                <a:cxnLst/>
                <a:rect l="l" t="t" r="r" b="b"/>
                <a:pathLst>
                  <a:path w="27988" h="7474" extrusionOk="0">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5164015" y="3186143"/>
                <a:ext cx="1655094" cy="193803"/>
              </a:xfrm>
              <a:custGeom>
                <a:avLst/>
                <a:gdLst/>
                <a:ahLst/>
                <a:cxnLst/>
                <a:rect l="l" t="t" r="r" b="b"/>
                <a:pathLst>
                  <a:path w="72992" h="8547" extrusionOk="0">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5176169" y="3612305"/>
                <a:ext cx="2747303" cy="667756"/>
              </a:xfrm>
              <a:custGeom>
                <a:avLst/>
                <a:gdLst/>
                <a:ahLst/>
                <a:cxnLst/>
                <a:rect l="l" t="t" r="r" b="b"/>
                <a:pathLst>
                  <a:path w="121160" h="29449" extrusionOk="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5945002" y="4014545"/>
                <a:ext cx="23" cy="1701"/>
              </a:xfrm>
              <a:custGeom>
                <a:avLst/>
                <a:gdLst/>
                <a:ahLst/>
                <a:cxnLst/>
                <a:rect l="l" t="t" r="r" b="b"/>
                <a:pathLst>
                  <a:path w="1" h="75" extrusionOk="0">
                    <a:moveTo>
                      <a:pt x="1" y="0"/>
                    </a:moveTo>
                    <a:lnTo>
                      <a:pt x="1" y="0"/>
                    </a:lnTo>
                    <a:lnTo>
                      <a:pt x="1" y="74"/>
                    </a:ln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5943324" y="4007402"/>
                <a:ext cx="1701" cy="7165"/>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6076293" y="3926609"/>
                <a:ext cx="2812" cy="1973"/>
              </a:xfrm>
              <a:custGeom>
                <a:avLst/>
                <a:gdLst/>
                <a:ahLst/>
                <a:cxnLst/>
                <a:rect l="l" t="t" r="r" b="b"/>
                <a:pathLst>
                  <a:path w="124" h="87" extrusionOk="0">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5965977" y="2913222"/>
                <a:ext cx="1754932" cy="327042"/>
              </a:xfrm>
              <a:custGeom>
                <a:avLst/>
                <a:gdLst/>
                <a:ahLst/>
                <a:cxnLst/>
                <a:rect l="l" t="t" r="r" b="b"/>
                <a:pathLst>
                  <a:path w="77395" h="14423" extrusionOk="0">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481480" y="2210964"/>
                <a:ext cx="914369" cy="247906"/>
              </a:xfrm>
              <a:custGeom>
                <a:avLst/>
                <a:gdLst/>
                <a:ahLst/>
                <a:cxnLst/>
                <a:rect l="l" t="t" r="r" b="b"/>
                <a:pathLst>
                  <a:path w="40325" h="10933" extrusionOk="0">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6481480" y="2322527"/>
                <a:ext cx="905571" cy="218542"/>
              </a:xfrm>
              <a:custGeom>
                <a:avLst/>
                <a:gdLst/>
                <a:ahLst/>
                <a:cxnLst/>
                <a:rect l="l" t="t" r="r" b="b"/>
                <a:pathLst>
                  <a:path w="39937" h="9638" extrusionOk="0">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6499076" y="2100648"/>
                <a:ext cx="901807" cy="246636"/>
              </a:xfrm>
              <a:custGeom>
                <a:avLst/>
                <a:gdLst/>
                <a:ahLst/>
                <a:cxnLst/>
                <a:rect l="l" t="t" r="r" b="b"/>
                <a:pathLst>
                  <a:path w="39771" h="10877" extrusionOk="0">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6518373" y="2037724"/>
                <a:ext cx="880833" cy="248337"/>
              </a:xfrm>
              <a:custGeom>
                <a:avLst/>
                <a:gdLst/>
                <a:ahLst/>
                <a:cxnLst/>
                <a:rect l="l" t="t" r="r" b="b"/>
                <a:pathLst>
                  <a:path w="38846" h="10952" extrusionOk="0">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6486922" y="2163572"/>
                <a:ext cx="912283" cy="237838"/>
              </a:xfrm>
              <a:custGeom>
                <a:avLst/>
                <a:gdLst/>
                <a:ahLst/>
                <a:cxnLst/>
                <a:rect l="l" t="t" r="r" b="b"/>
                <a:pathLst>
                  <a:path w="40233" h="10489" extrusionOk="0">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6478124" y="2256270"/>
                <a:ext cx="913961" cy="242849"/>
              </a:xfrm>
              <a:custGeom>
                <a:avLst/>
                <a:gdLst/>
                <a:ahLst/>
                <a:cxnLst/>
                <a:rect l="l" t="t" r="r" b="b"/>
                <a:pathLst>
                  <a:path w="40307" h="10710" extrusionOk="0">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7186595" y="2271099"/>
                <a:ext cx="149723" cy="175731"/>
              </a:xfrm>
              <a:custGeom>
                <a:avLst/>
                <a:gdLst/>
                <a:ahLst/>
                <a:cxnLst/>
                <a:rect l="l" t="t" r="r" b="b"/>
                <a:pathLst>
                  <a:path w="6603" h="7750" extrusionOk="0">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180368" y="2071072"/>
                <a:ext cx="63804" cy="402035"/>
              </a:xfrm>
              <a:custGeom>
                <a:avLst/>
                <a:gdLst/>
                <a:ahLst/>
                <a:cxnLst/>
                <a:rect l="l" t="t" r="r" b="b"/>
                <a:pathLst>
                  <a:path w="2850" h="17958" extrusionOk="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6101270" y="2171574"/>
                <a:ext cx="36066" cy="235852"/>
              </a:xfrm>
              <a:custGeom>
                <a:avLst/>
                <a:gdLst/>
                <a:ahLst/>
                <a:cxnLst/>
                <a:rect l="l" t="t" r="r" b="b"/>
                <a:pathLst>
                  <a:path w="1611" h="10535" extrusionOk="0">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5699151" y="2317324"/>
                <a:ext cx="167324" cy="150511"/>
              </a:xfrm>
              <a:custGeom>
                <a:avLst/>
                <a:gdLst/>
                <a:ahLst/>
                <a:cxnLst/>
                <a:rect l="l" t="t" r="r" b="b"/>
                <a:pathLst>
                  <a:path w="7474" h="6723" extrusionOk="0">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6045791" y="2137454"/>
                <a:ext cx="41730" cy="367245"/>
              </a:xfrm>
              <a:custGeom>
                <a:avLst/>
                <a:gdLst/>
                <a:ahLst/>
                <a:cxnLst/>
                <a:rect l="l" t="t" r="r" b="b"/>
                <a:pathLst>
                  <a:path w="1864" h="16404" extrusionOk="0">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5481736" y="2388811"/>
                <a:ext cx="39783" cy="221524"/>
              </a:xfrm>
              <a:custGeom>
                <a:avLst/>
                <a:gdLst/>
                <a:ahLst/>
                <a:cxnLst/>
                <a:rect l="l" t="t" r="r" b="b"/>
                <a:pathLst>
                  <a:path w="1777" h="9895" extrusionOk="0">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5174455" y="3234988"/>
                <a:ext cx="1589378" cy="393460"/>
              </a:xfrm>
              <a:custGeom>
                <a:avLst/>
                <a:gdLst/>
                <a:ahLst/>
                <a:cxnLst/>
                <a:rect l="l" t="t" r="r" b="b"/>
                <a:pathLst>
                  <a:path w="70994" h="17575" extrusionOk="0">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5"/>
              <p:cNvSpPr/>
              <p:nvPr/>
            </p:nvSpPr>
            <p:spPr>
              <a:xfrm>
                <a:off x="6498016" y="3284063"/>
                <a:ext cx="50126" cy="318731"/>
              </a:xfrm>
              <a:custGeom>
                <a:avLst/>
                <a:gdLst/>
                <a:ahLst/>
                <a:cxnLst/>
                <a:rect l="l" t="t" r="r" b="b"/>
                <a:pathLst>
                  <a:path w="2239" h="14237" extrusionOk="0">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5"/>
              <p:cNvSpPr/>
              <p:nvPr/>
            </p:nvSpPr>
            <p:spPr>
              <a:xfrm>
                <a:off x="6337334" y="3320042"/>
                <a:ext cx="26104" cy="220226"/>
              </a:xfrm>
              <a:custGeom>
                <a:avLst/>
                <a:gdLst/>
                <a:ahLst/>
                <a:cxnLst/>
                <a:rect l="l" t="t" r="r" b="b"/>
                <a:pathLst>
                  <a:path w="1166" h="9837" extrusionOk="0">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868116" y="3899011"/>
                <a:ext cx="74147" cy="139877"/>
              </a:xfrm>
              <a:custGeom>
                <a:avLst/>
                <a:gdLst/>
                <a:ahLst/>
                <a:cxnLst/>
                <a:rect l="l" t="t" r="r" b="b"/>
                <a:pathLst>
                  <a:path w="3312" h="6248" extrusionOk="0">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940588" y="3997857"/>
                <a:ext cx="1679" cy="7074"/>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961297" y="3890279"/>
                <a:ext cx="74147" cy="161391"/>
              </a:xfrm>
              <a:custGeom>
                <a:avLst/>
                <a:gdLst/>
                <a:ahLst/>
                <a:cxnLst/>
                <a:rect l="l" t="t" r="r" b="b"/>
                <a:pathLst>
                  <a:path w="3312" h="7209" extrusionOk="0">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6052821" y="3913384"/>
                <a:ext cx="74147" cy="154093"/>
              </a:xfrm>
              <a:custGeom>
                <a:avLst/>
                <a:gdLst/>
                <a:ahLst/>
                <a:cxnLst/>
                <a:rect l="l" t="t" r="r" b="b"/>
                <a:pathLst>
                  <a:path w="3312" h="6883" extrusionOk="0">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5"/>
              <p:cNvSpPr/>
              <p:nvPr/>
            </p:nvSpPr>
            <p:spPr>
              <a:xfrm>
                <a:off x="5148775" y="3794098"/>
                <a:ext cx="68774" cy="68259"/>
              </a:xfrm>
              <a:custGeom>
                <a:avLst/>
                <a:gdLst/>
                <a:ahLst/>
                <a:cxnLst/>
                <a:rect l="l" t="t" r="r" b="b"/>
                <a:pathLst>
                  <a:path w="3072" h="3049" extrusionOk="0">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a:off x="7578058" y="3783754"/>
                <a:ext cx="160720" cy="157362"/>
              </a:xfrm>
              <a:custGeom>
                <a:avLst/>
                <a:gdLst/>
                <a:ahLst/>
                <a:cxnLst/>
                <a:rect l="l" t="t" r="r" b="b"/>
                <a:pathLst>
                  <a:path w="7179" h="7029" extrusionOk="0">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35"/>
            <p:cNvSpPr/>
            <p:nvPr/>
          </p:nvSpPr>
          <p:spPr>
            <a:xfrm rot="-3171177" flipH="1">
              <a:off x="7259232" y="1321706"/>
              <a:ext cx="398911" cy="451153"/>
            </a:xfrm>
            <a:custGeom>
              <a:avLst/>
              <a:gdLst/>
              <a:ahLst/>
              <a:cxnLst/>
              <a:rect l="l" t="t" r="r" b="b"/>
              <a:pathLst>
                <a:path w="6941" h="7850" extrusionOk="0">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4253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49" name="Google Shape;3749;p48"/>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r>
              <a:rPr lang="en-US"/>
              <a:t>ITEM ENTRY TRAINING </a:t>
            </a:r>
            <a:r>
              <a:rPr lang="en"/>
              <a:t>PROCESS</a:t>
            </a:r>
            <a:endParaRPr/>
          </a:p>
        </p:txBody>
      </p:sp>
      <p:sp>
        <p:nvSpPr>
          <p:cNvPr id="3750" name="Google Shape;3750;p48"/>
          <p:cNvSpPr txBox="1">
            <a:spLocks noGrp="1"/>
          </p:cNvSpPr>
          <p:nvPr>
            <p:ph type="title" idx="4294967295"/>
          </p:nvPr>
        </p:nvSpPr>
        <p:spPr>
          <a:xfrm>
            <a:off x="1024425" y="3034794"/>
            <a:ext cx="1509300" cy="5277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2200">
                <a:solidFill>
                  <a:schemeClr val="accent1"/>
                </a:solidFill>
              </a:rPr>
              <a:t>Talent LMS Courses</a:t>
            </a:r>
            <a:endParaRPr sz="2200">
              <a:solidFill>
                <a:schemeClr val="accent1"/>
              </a:solidFill>
            </a:endParaRPr>
          </a:p>
        </p:txBody>
      </p:sp>
      <p:sp>
        <p:nvSpPr>
          <p:cNvPr id="3751" name="Google Shape;3751;p48"/>
          <p:cNvSpPr txBox="1">
            <a:spLocks noGrp="1"/>
          </p:cNvSpPr>
          <p:nvPr>
            <p:ph type="subTitle" idx="4294967295"/>
          </p:nvPr>
        </p:nvSpPr>
        <p:spPr>
          <a:xfrm>
            <a:off x="882159" y="3495682"/>
            <a:ext cx="1813264" cy="1194482"/>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a:t>Complete prerequisites and series of 6 </a:t>
            </a:r>
            <a:br>
              <a:rPr lang="en" sz="1200"/>
            </a:br>
            <a:r>
              <a:rPr lang="en" sz="1200"/>
              <a:t>Item Entry Courses</a:t>
            </a:r>
            <a:endParaRPr sz="1200"/>
          </a:p>
        </p:txBody>
      </p:sp>
      <p:sp>
        <p:nvSpPr>
          <p:cNvPr id="3752" name="Google Shape;3752;p48"/>
          <p:cNvSpPr txBox="1">
            <a:spLocks noGrp="1"/>
          </p:cNvSpPr>
          <p:nvPr>
            <p:ph type="title" idx="4294967295"/>
          </p:nvPr>
        </p:nvSpPr>
        <p:spPr>
          <a:xfrm>
            <a:off x="2837725" y="3034800"/>
            <a:ext cx="1617600" cy="5277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2200">
                <a:solidFill>
                  <a:schemeClr val="accent1"/>
                </a:solidFill>
              </a:rPr>
              <a:t>Temporary Tech Login</a:t>
            </a:r>
            <a:endParaRPr sz="2200">
              <a:solidFill>
                <a:schemeClr val="accent1"/>
              </a:solidFill>
            </a:endParaRPr>
          </a:p>
        </p:txBody>
      </p:sp>
      <p:sp>
        <p:nvSpPr>
          <p:cNvPr id="3753" name="Google Shape;3753;p48"/>
          <p:cNvSpPr txBox="1">
            <a:spLocks noGrp="1"/>
          </p:cNvSpPr>
          <p:nvPr>
            <p:ph type="subTitle" idx="4294967295"/>
          </p:nvPr>
        </p:nvSpPr>
        <p:spPr>
          <a:xfrm>
            <a:off x="2837721" y="3470543"/>
            <a:ext cx="16176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400"/>
              <a:t>Receive temp login to practice adding items</a:t>
            </a:r>
            <a:endParaRPr sz="1400"/>
          </a:p>
        </p:txBody>
      </p:sp>
      <p:sp>
        <p:nvSpPr>
          <p:cNvPr id="3754" name="Google Shape;3754;p48"/>
          <p:cNvSpPr txBox="1">
            <a:spLocks noGrp="1"/>
          </p:cNvSpPr>
          <p:nvPr>
            <p:ph type="title" idx="4294967295"/>
          </p:nvPr>
        </p:nvSpPr>
        <p:spPr>
          <a:xfrm>
            <a:off x="6607475" y="3034794"/>
            <a:ext cx="1509300" cy="5277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2200">
                <a:solidFill>
                  <a:schemeClr val="accent1"/>
                </a:solidFill>
              </a:rPr>
              <a:t>Certification</a:t>
            </a:r>
            <a:endParaRPr sz="2200">
              <a:solidFill>
                <a:schemeClr val="accent1"/>
              </a:solidFill>
            </a:endParaRPr>
          </a:p>
        </p:txBody>
      </p:sp>
      <p:sp>
        <p:nvSpPr>
          <p:cNvPr id="3755" name="Google Shape;3755;p48"/>
          <p:cNvSpPr txBox="1">
            <a:spLocks noGrp="1"/>
          </p:cNvSpPr>
          <p:nvPr>
            <p:ph type="subTitle" idx="4294967295"/>
          </p:nvPr>
        </p:nvSpPr>
        <p:spPr>
          <a:xfrm>
            <a:off x="6519337" y="3317925"/>
            <a:ext cx="1885768" cy="133114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400"/>
              <a:t>After completing practicum, your named tech login is made permanent </a:t>
            </a:r>
            <a:endParaRPr sz="1400"/>
          </a:p>
        </p:txBody>
      </p:sp>
      <p:sp>
        <p:nvSpPr>
          <p:cNvPr id="3756" name="Google Shape;3756;p48"/>
          <p:cNvSpPr txBox="1">
            <a:spLocks noGrp="1"/>
          </p:cNvSpPr>
          <p:nvPr>
            <p:ph type="title" idx="4294967295"/>
          </p:nvPr>
        </p:nvSpPr>
        <p:spPr>
          <a:xfrm>
            <a:off x="4739921" y="3034550"/>
            <a:ext cx="1509300" cy="5277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2200">
                <a:solidFill>
                  <a:schemeClr val="accent1"/>
                </a:solidFill>
              </a:rPr>
              <a:t>Talent LMS Practicum</a:t>
            </a:r>
            <a:endParaRPr sz="2200">
              <a:solidFill>
                <a:schemeClr val="accent1"/>
              </a:solidFill>
            </a:endParaRPr>
          </a:p>
        </p:txBody>
      </p:sp>
      <p:sp>
        <p:nvSpPr>
          <p:cNvPr id="3757" name="Google Shape;3757;p48"/>
          <p:cNvSpPr txBox="1">
            <a:spLocks noGrp="1"/>
          </p:cNvSpPr>
          <p:nvPr>
            <p:ph type="subTitle" idx="4294967295"/>
          </p:nvPr>
        </p:nvSpPr>
        <p:spPr>
          <a:xfrm>
            <a:off x="4597619" y="3450707"/>
            <a:ext cx="1921718"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t>Complete final course by submitting examples of item records you created</a:t>
            </a:r>
            <a:endParaRPr sz="1400"/>
          </a:p>
        </p:txBody>
      </p:sp>
      <p:cxnSp>
        <p:nvCxnSpPr>
          <p:cNvPr id="3758" name="Google Shape;3758;p48"/>
          <p:cNvCxnSpPr/>
          <p:nvPr/>
        </p:nvCxnSpPr>
        <p:spPr>
          <a:xfrm>
            <a:off x="876300" y="2647950"/>
            <a:ext cx="7401000" cy="0"/>
          </a:xfrm>
          <a:prstGeom prst="straightConnector1">
            <a:avLst/>
          </a:prstGeom>
          <a:noFill/>
          <a:ln w="9525" cap="flat" cmpd="sng">
            <a:solidFill>
              <a:schemeClr val="accent1"/>
            </a:solidFill>
            <a:prstDash val="solid"/>
            <a:round/>
            <a:headEnd type="diamond" w="med" len="med"/>
            <a:tailEnd type="diamond" w="med" len="med"/>
          </a:ln>
        </p:spPr>
      </p:cxnSp>
      <p:cxnSp>
        <p:nvCxnSpPr>
          <p:cNvPr id="3759" name="Google Shape;3759;p48"/>
          <p:cNvCxnSpPr/>
          <p:nvPr/>
        </p:nvCxnSpPr>
        <p:spPr>
          <a:xfrm>
            <a:off x="7195477" y="2482064"/>
            <a:ext cx="147600" cy="0"/>
          </a:xfrm>
          <a:prstGeom prst="straightConnector1">
            <a:avLst/>
          </a:prstGeom>
          <a:noFill/>
          <a:ln w="28575" cap="flat" cmpd="sng">
            <a:solidFill>
              <a:schemeClr val="lt1"/>
            </a:solidFill>
            <a:prstDash val="solid"/>
            <a:round/>
            <a:headEnd type="none" w="med" len="med"/>
            <a:tailEnd type="none" w="med" len="med"/>
          </a:ln>
        </p:spPr>
      </p:cxnSp>
      <p:cxnSp>
        <p:nvCxnSpPr>
          <p:cNvPr id="3760" name="Google Shape;3760;p48"/>
          <p:cNvCxnSpPr/>
          <p:nvPr/>
        </p:nvCxnSpPr>
        <p:spPr>
          <a:xfrm rot="10800000">
            <a:off x="3663926" y="2535388"/>
            <a:ext cx="95100" cy="0"/>
          </a:xfrm>
          <a:prstGeom prst="straightConnector1">
            <a:avLst/>
          </a:prstGeom>
          <a:noFill/>
          <a:ln w="9525" cap="flat" cmpd="sng">
            <a:solidFill>
              <a:schemeClr val="accent1"/>
            </a:solidFill>
            <a:prstDash val="solid"/>
            <a:round/>
            <a:headEnd type="none" w="med" len="med"/>
            <a:tailEnd type="none" w="med" len="med"/>
          </a:ln>
        </p:spPr>
      </p:cxnSp>
      <p:cxnSp>
        <p:nvCxnSpPr>
          <p:cNvPr id="3761" name="Google Shape;3761;p48"/>
          <p:cNvCxnSpPr/>
          <p:nvPr/>
        </p:nvCxnSpPr>
        <p:spPr>
          <a:xfrm rot="9731604">
            <a:off x="5881635" y="2517583"/>
            <a:ext cx="95159" cy="0"/>
          </a:xfrm>
          <a:prstGeom prst="straightConnector1">
            <a:avLst/>
          </a:prstGeom>
          <a:noFill/>
          <a:ln w="9525" cap="flat" cmpd="sng">
            <a:solidFill>
              <a:schemeClr val="accent1"/>
            </a:solidFill>
            <a:prstDash val="solid"/>
            <a:round/>
            <a:headEnd type="none" w="med" len="med"/>
            <a:tailEnd type="none" w="med" len="med"/>
          </a:ln>
        </p:spPr>
      </p:cxnSp>
      <p:grpSp>
        <p:nvGrpSpPr>
          <p:cNvPr id="3762" name="Google Shape;3762;p48"/>
          <p:cNvGrpSpPr/>
          <p:nvPr/>
        </p:nvGrpSpPr>
        <p:grpSpPr>
          <a:xfrm>
            <a:off x="5170675" y="1932300"/>
            <a:ext cx="833063" cy="1102004"/>
            <a:chOff x="5170675" y="1932300"/>
            <a:chExt cx="833063" cy="1102004"/>
          </a:xfrm>
        </p:grpSpPr>
        <p:cxnSp>
          <p:nvCxnSpPr>
            <p:cNvPr id="3763" name="Google Shape;3763;p48"/>
            <p:cNvCxnSpPr/>
            <p:nvPr/>
          </p:nvCxnSpPr>
          <p:spPr>
            <a:xfrm rot="10800000">
              <a:off x="5494571" y="2318504"/>
              <a:ext cx="0" cy="715800"/>
            </a:xfrm>
            <a:prstGeom prst="straightConnector1">
              <a:avLst/>
            </a:prstGeom>
            <a:noFill/>
            <a:ln w="9525" cap="flat" cmpd="sng">
              <a:solidFill>
                <a:schemeClr val="accent1"/>
              </a:solidFill>
              <a:prstDash val="solid"/>
              <a:round/>
              <a:headEnd type="none" w="med" len="med"/>
              <a:tailEnd type="none" w="med" len="med"/>
            </a:ln>
          </p:spPr>
        </p:cxnSp>
        <p:sp>
          <p:nvSpPr>
            <p:cNvPr id="3764" name="Google Shape;3764;p48"/>
            <p:cNvSpPr/>
            <p:nvPr/>
          </p:nvSpPr>
          <p:spPr>
            <a:xfrm>
              <a:off x="5318402" y="1932300"/>
              <a:ext cx="147600" cy="725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5" name="Google Shape;3765;p48"/>
            <p:cNvCxnSpPr/>
            <p:nvPr/>
          </p:nvCxnSpPr>
          <p:spPr>
            <a:xfrm>
              <a:off x="5318402" y="2482064"/>
              <a:ext cx="147600" cy="0"/>
            </a:xfrm>
            <a:prstGeom prst="straightConnector1">
              <a:avLst/>
            </a:prstGeom>
            <a:noFill/>
            <a:ln w="28575" cap="flat" cmpd="sng">
              <a:solidFill>
                <a:schemeClr val="lt1"/>
              </a:solidFill>
              <a:prstDash val="solid"/>
              <a:round/>
              <a:headEnd type="none" w="med" len="med"/>
              <a:tailEnd type="none" w="med" len="med"/>
            </a:ln>
          </p:spPr>
        </p:cxnSp>
        <p:cxnSp>
          <p:nvCxnSpPr>
            <p:cNvPr id="3766" name="Google Shape;3766;p48"/>
            <p:cNvCxnSpPr/>
            <p:nvPr/>
          </p:nvCxnSpPr>
          <p:spPr>
            <a:xfrm>
              <a:off x="5318402" y="2383732"/>
              <a:ext cx="147600" cy="0"/>
            </a:xfrm>
            <a:prstGeom prst="straightConnector1">
              <a:avLst/>
            </a:prstGeom>
            <a:noFill/>
            <a:ln w="28575" cap="flat" cmpd="sng">
              <a:solidFill>
                <a:schemeClr val="lt1"/>
              </a:solidFill>
              <a:prstDash val="solid"/>
              <a:round/>
              <a:headEnd type="none" w="med" len="med"/>
              <a:tailEnd type="none" w="med" len="med"/>
            </a:ln>
          </p:spPr>
        </p:cxnSp>
        <p:sp>
          <p:nvSpPr>
            <p:cNvPr id="3767" name="Google Shape;3767;p48"/>
            <p:cNvSpPr/>
            <p:nvPr/>
          </p:nvSpPr>
          <p:spPr>
            <a:xfrm>
              <a:off x="5170675" y="2228850"/>
              <a:ext cx="147600" cy="419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a:off x="5510264" y="2120250"/>
              <a:ext cx="147600" cy="527700"/>
            </a:xfrm>
            <a:prstGeom prst="roundRect">
              <a:avLst>
                <a:gd name="adj" fmla="val 1609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a:off x="5540238" y="2347775"/>
              <a:ext cx="95100" cy="223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8"/>
            <p:cNvSpPr/>
            <p:nvPr/>
          </p:nvSpPr>
          <p:spPr>
            <a:xfrm rot="-1068396" flipH="1">
              <a:off x="5839158" y="2163818"/>
              <a:ext cx="95159" cy="466583"/>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1" name="Google Shape;3771;p48"/>
            <p:cNvCxnSpPr/>
            <p:nvPr/>
          </p:nvCxnSpPr>
          <p:spPr>
            <a:xfrm rot="9731604">
              <a:off x="5858614" y="2457363"/>
              <a:ext cx="95159" cy="0"/>
            </a:xfrm>
            <a:prstGeom prst="straightConnector1">
              <a:avLst/>
            </a:prstGeom>
            <a:noFill/>
            <a:ln w="9525" cap="flat" cmpd="sng">
              <a:solidFill>
                <a:schemeClr val="accent1"/>
              </a:solidFill>
              <a:prstDash val="solid"/>
              <a:round/>
              <a:headEnd type="none" w="med" len="med"/>
              <a:tailEnd type="none" w="med" len="med"/>
            </a:ln>
          </p:spPr>
        </p:cxnSp>
        <p:sp>
          <p:nvSpPr>
            <p:cNvPr id="3772" name="Google Shape;3772;p48"/>
            <p:cNvSpPr/>
            <p:nvPr/>
          </p:nvSpPr>
          <p:spPr>
            <a:xfrm>
              <a:off x="5668025" y="2120250"/>
              <a:ext cx="95100" cy="527700"/>
            </a:xfrm>
            <a:prstGeom prst="roundRect">
              <a:avLst>
                <a:gd name="adj" fmla="val 2436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8"/>
            <p:cNvSpPr/>
            <p:nvPr/>
          </p:nvSpPr>
          <p:spPr>
            <a:xfrm>
              <a:off x="5687338" y="2352624"/>
              <a:ext cx="61200" cy="223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8"/>
            <p:cNvSpPr/>
            <p:nvPr/>
          </p:nvSpPr>
          <p:spPr>
            <a:xfrm>
              <a:off x="5170750" y="2307150"/>
              <a:ext cx="147600" cy="108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48"/>
          <p:cNvGrpSpPr/>
          <p:nvPr/>
        </p:nvGrpSpPr>
        <p:grpSpPr>
          <a:xfrm>
            <a:off x="1235861" y="1932300"/>
            <a:ext cx="1053527" cy="1102500"/>
            <a:chOff x="1235861" y="1932300"/>
            <a:chExt cx="1053527" cy="1102500"/>
          </a:xfrm>
        </p:grpSpPr>
        <p:sp>
          <p:nvSpPr>
            <p:cNvPr id="3776" name="Google Shape;3776;p48"/>
            <p:cNvSpPr/>
            <p:nvPr/>
          </p:nvSpPr>
          <p:spPr>
            <a:xfrm>
              <a:off x="1595577" y="1932300"/>
              <a:ext cx="147600" cy="72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7" name="Google Shape;3777;p48"/>
            <p:cNvCxnSpPr/>
            <p:nvPr/>
          </p:nvCxnSpPr>
          <p:spPr>
            <a:xfrm>
              <a:off x="1595577" y="2491514"/>
              <a:ext cx="147600" cy="0"/>
            </a:xfrm>
            <a:prstGeom prst="straightConnector1">
              <a:avLst/>
            </a:prstGeom>
            <a:noFill/>
            <a:ln w="28575" cap="flat" cmpd="sng">
              <a:solidFill>
                <a:schemeClr val="lt1"/>
              </a:solidFill>
              <a:prstDash val="solid"/>
              <a:round/>
              <a:headEnd type="none" w="med" len="med"/>
              <a:tailEnd type="none" w="med" len="med"/>
            </a:ln>
          </p:spPr>
        </p:cxnSp>
        <p:cxnSp>
          <p:nvCxnSpPr>
            <p:cNvPr id="3778" name="Google Shape;3778;p48"/>
            <p:cNvCxnSpPr/>
            <p:nvPr/>
          </p:nvCxnSpPr>
          <p:spPr>
            <a:xfrm rot="10800000">
              <a:off x="1779075" y="2309700"/>
              <a:ext cx="0" cy="725100"/>
            </a:xfrm>
            <a:prstGeom prst="straightConnector1">
              <a:avLst/>
            </a:prstGeom>
            <a:noFill/>
            <a:ln w="9525" cap="flat" cmpd="sng">
              <a:solidFill>
                <a:schemeClr val="accent1"/>
              </a:solidFill>
              <a:prstDash val="solid"/>
              <a:round/>
              <a:headEnd type="none" w="med" len="med"/>
              <a:tailEnd type="none" w="med" len="med"/>
            </a:ln>
          </p:spPr>
        </p:cxnSp>
        <p:cxnSp>
          <p:nvCxnSpPr>
            <p:cNvPr id="3779" name="Google Shape;3779;p48"/>
            <p:cNvCxnSpPr/>
            <p:nvPr/>
          </p:nvCxnSpPr>
          <p:spPr>
            <a:xfrm>
              <a:off x="1595577" y="2393182"/>
              <a:ext cx="147600" cy="0"/>
            </a:xfrm>
            <a:prstGeom prst="straightConnector1">
              <a:avLst/>
            </a:prstGeom>
            <a:noFill/>
            <a:ln w="28575" cap="flat" cmpd="sng">
              <a:solidFill>
                <a:schemeClr val="lt1"/>
              </a:solidFill>
              <a:prstDash val="solid"/>
              <a:round/>
              <a:headEnd type="none" w="med" len="med"/>
              <a:tailEnd type="none" w="med" len="med"/>
            </a:ln>
          </p:spPr>
        </p:cxnSp>
        <p:sp>
          <p:nvSpPr>
            <p:cNvPr id="3780" name="Google Shape;3780;p48"/>
            <p:cNvSpPr/>
            <p:nvPr/>
          </p:nvSpPr>
          <p:spPr>
            <a:xfrm>
              <a:off x="1486250" y="2181225"/>
              <a:ext cx="95100" cy="4665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1" name="Google Shape;3781;p48"/>
            <p:cNvCxnSpPr/>
            <p:nvPr/>
          </p:nvCxnSpPr>
          <p:spPr>
            <a:xfrm>
              <a:off x="1486250" y="2541116"/>
              <a:ext cx="95100" cy="0"/>
            </a:xfrm>
            <a:prstGeom prst="straightConnector1">
              <a:avLst/>
            </a:prstGeom>
            <a:noFill/>
            <a:ln w="9525" cap="flat" cmpd="sng">
              <a:solidFill>
                <a:schemeClr val="accent1"/>
              </a:solidFill>
              <a:prstDash val="solid"/>
              <a:round/>
              <a:headEnd type="none" w="med" len="med"/>
              <a:tailEnd type="none" w="med" len="med"/>
            </a:ln>
          </p:spPr>
        </p:cxnSp>
        <p:cxnSp>
          <p:nvCxnSpPr>
            <p:cNvPr id="3782" name="Google Shape;3782;p48"/>
            <p:cNvCxnSpPr/>
            <p:nvPr/>
          </p:nvCxnSpPr>
          <p:spPr>
            <a:xfrm>
              <a:off x="1486250" y="2477833"/>
              <a:ext cx="95100" cy="0"/>
            </a:xfrm>
            <a:prstGeom prst="straightConnector1">
              <a:avLst/>
            </a:prstGeom>
            <a:noFill/>
            <a:ln w="9525" cap="flat" cmpd="sng">
              <a:solidFill>
                <a:schemeClr val="accent1"/>
              </a:solidFill>
              <a:prstDash val="solid"/>
              <a:round/>
              <a:headEnd type="none" w="med" len="med"/>
              <a:tailEnd type="none" w="med" len="med"/>
            </a:ln>
          </p:spPr>
        </p:cxnSp>
        <p:sp>
          <p:nvSpPr>
            <p:cNvPr id="3783" name="Google Shape;3783;p48"/>
            <p:cNvSpPr/>
            <p:nvPr/>
          </p:nvSpPr>
          <p:spPr>
            <a:xfrm rot="1068396">
              <a:off x="1305281" y="2169459"/>
              <a:ext cx="95159" cy="466583"/>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4" name="Google Shape;3784;p48"/>
            <p:cNvCxnSpPr/>
            <p:nvPr/>
          </p:nvCxnSpPr>
          <p:spPr>
            <a:xfrm rot="1068396">
              <a:off x="1266377" y="2523224"/>
              <a:ext cx="95159" cy="0"/>
            </a:xfrm>
            <a:prstGeom prst="straightConnector1">
              <a:avLst/>
            </a:prstGeom>
            <a:noFill/>
            <a:ln w="9525" cap="flat" cmpd="sng">
              <a:solidFill>
                <a:schemeClr val="accent1"/>
              </a:solidFill>
              <a:prstDash val="solid"/>
              <a:round/>
              <a:headEnd type="none" w="med" len="med"/>
              <a:tailEnd type="none" w="med" len="med"/>
            </a:ln>
          </p:spPr>
        </p:cxnSp>
        <p:cxnSp>
          <p:nvCxnSpPr>
            <p:cNvPr id="3785" name="Google Shape;3785;p48"/>
            <p:cNvCxnSpPr/>
            <p:nvPr/>
          </p:nvCxnSpPr>
          <p:spPr>
            <a:xfrm rot="1068396">
              <a:off x="1285825" y="2463003"/>
              <a:ext cx="95159" cy="0"/>
            </a:xfrm>
            <a:prstGeom prst="straightConnector1">
              <a:avLst/>
            </a:prstGeom>
            <a:noFill/>
            <a:ln w="9525" cap="flat" cmpd="sng">
              <a:solidFill>
                <a:schemeClr val="accent1"/>
              </a:solidFill>
              <a:prstDash val="solid"/>
              <a:round/>
              <a:headEnd type="none" w="med" len="med"/>
              <a:tailEnd type="none" w="med" len="med"/>
            </a:ln>
          </p:spPr>
        </p:cxnSp>
        <p:sp>
          <p:nvSpPr>
            <p:cNvPr id="3786" name="Google Shape;3786;p48"/>
            <p:cNvSpPr/>
            <p:nvPr/>
          </p:nvSpPr>
          <p:spPr>
            <a:xfrm>
              <a:off x="1795914" y="2120250"/>
              <a:ext cx="147600" cy="527700"/>
            </a:xfrm>
            <a:prstGeom prst="roundRect">
              <a:avLst>
                <a:gd name="adj" fmla="val 1609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8"/>
            <p:cNvSpPr/>
            <p:nvPr/>
          </p:nvSpPr>
          <p:spPr>
            <a:xfrm>
              <a:off x="1825888" y="2352550"/>
              <a:ext cx="95100" cy="223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8"/>
            <p:cNvSpPr/>
            <p:nvPr/>
          </p:nvSpPr>
          <p:spPr>
            <a:xfrm rot="-1068396" flipH="1">
              <a:off x="2124808" y="2168593"/>
              <a:ext cx="95159" cy="466583"/>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9" name="Google Shape;3789;p48"/>
            <p:cNvCxnSpPr/>
            <p:nvPr/>
          </p:nvCxnSpPr>
          <p:spPr>
            <a:xfrm rot="9731604">
              <a:off x="2144264" y="2462138"/>
              <a:ext cx="95159" cy="0"/>
            </a:xfrm>
            <a:prstGeom prst="straightConnector1">
              <a:avLst/>
            </a:prstGeom>
            <a:noFill/>
            <a:ln w="9525" cap="flat" cmpd="sng">
              <a:solidFill>
                <a:schemeClr val="accent3"/>
              </a:solidFill>
              <a:prstDash val="solid"/>
              <a:round/>
              <a:headEnd type="none" w="med" len="med"/>
              <a:tailEnd type="none" w="med" len="med"/>
            </a:ln>
          </p:spPr>
        </p:cxnSp>
        <p:sp>
          <p:nvSpPr>
            <p:cNvPr id="3790" name="Google Shape;3790;p48"/>
            <p:cNvSpPr/>
            <p:nvPr/>
          </p:nvSpPr>
          <p:spPr>
            <a:xfrm>
              <a:off x="1953675" y="2120250"/>
              <a:ext cx="95100" cy="527700"/>
            </a:xfrm>
            <a:prstGeom prst="roundRect">
              <a:avLst>
                <a:gd name="adj" fmla="val 2436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8"/>
            <p:cNvSpPr/>
            <p:nvPr/>
          </p:nvSpPr>
          <p:spPr>
            <a:xfrm>
              <a:off x="1972988" y="2357399"/>
              <a:ext cx="61200" cy="223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2" name="Google Shape;3792;p48"/>
          <p:cNvGrpSpPr/>
          <p:nvPr/>
        </p:nvGrpSpPr>
        <p:grpSpPr>
          <a:xfrm>
            <a:off x="6694825" y="1932300"/>
            <a:ext cx="667300" cy="1102500"/>
            <a:chOff x="6694825" y="1932300"/>
            <a:chExt cx="667300" cy="1102500"/>
          </a:xfrm>
        </p:grpSpPr>
        <p:cxnSp>
          <p:nvCxnSpPr>
            <p:cNvPr id="3793" name="Google Shape;3793;p48"/>
            <p:cNvCxnSpPr/>
            <p:nvPr/>
          </p:nvCxnSpPr>
          <p:spPr>
            <a:xfrm rot="10800000">
              <a:off x="7362125" y="2309700"/>
              <a:ext cx="0" cy="725100"/>
            </a:xfrm>
            <a:prstGeom prst="straightConnector1">
              <a:avLst/>
            </a:prstGeom>
            <a:noFill/>
            <a:ln w="9525" cap="flat" cmpd="sng">
              <a:solidFill>
                <a:schemeClr val="accent1"/>
              </a:solidFill>
              <a:prstDash val="solid"/>
              <a:round/>
              <a:headEnd type="none" w="med" len="med"/>
              <a:tailEnd type="none" w="med" len="med"/>
            </a:ln>
          </p:spPr>
        </p:cxnSp>
        <p:sp>
          <p:nvSpPr>
            <p:cNvPr id="3794" name="Google Shape;3794;p48"/>
            <p:cNvSpPr/>
            <p:nvPr/>
          </p:nvSpPr>
          <p:spPr>
            <a:xfrm>
              <a:off x="7195477" y="1932300"/>
              <a:ext cx="147600" cy="72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95" name="Google Shape;3795;p48"/>
            <p:cNvCxnSpPr/>
            <p:nvPr/>
          </p:nvCxnSpPr>
          <p:spPr>
            <a:xfrm>
              <a:off x="7195477" y="2383732"/>
              <a:ext cx="147600" cy="0"/>
            </a:xfrm>
            <a:prstGeom prst="straightConnector1">
              <a:avLst/>
            </a:prstGeom>
            <a:noFill/>
            <a:ln w="28575" cap="flat" cmpd="sng">
              <a:solidFill>
                <a:schemeClr val="lt1"/>
              </a:solidFill>
              <a:prstDash val="solid"/>
              <a:round/>
              <a:headEnd type="none" w="med" len="med"/>
              <a:tailEnd type="none" w="med" len="med"/>
            </a:ln>
          </p:spPr>
        </p:cxnSp>
        <p:sp>
          <p:nvSpPr>
            <p:cNvPr id="3796" name="Google Shape;3796;p48"/>
            <p:cNvSpPr/>
            <p:nvPr/>
          </p:nvSpPr>
          <p:spPr>
            <a:xfrm>
              <a:off x="7047800" y="2228850"/>
              <a:ext cx="147600" cy="419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8"/>
            <p:cNvSpPr/>
            <p:nvPr/>
          </p:nvSpPr>
          <p:spPr>
            <a:xfrm>
              <a:off x="7047875" y="2256525"/>
              <a:ext cx="147600" cy="108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8"/>
            <p:cNvSpPr/>
            <p:nvPr/>
          </p:nvSpPr>
          <p:spPr>
            <a:xfrm>
              <a:off x="6876350" y="2228850"/>
              <a:ext cx="147600" cy="419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8"/>
            <p:cNvSpPr/>
            <p:nvPr/>
          </p:nvSpPr>
          <p:spPr>
            <a:xfrm>
              <a:off x="6876075" y="2384250"/>
              <a:ext cx="147600" cy="108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8"/>
            <p:cNvSpPr/>
            <p:nvPr/>
          </p:nvSpPr>
          <p:spPr>
            <a:xfrm>
              <a:off x="6694825" y="2120250"/>
              <a:ext cx="147600" cy="5277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1" name="Google Shape;3801;p48"/>
          <p:cNvSpPr/>
          <p:nvPr/>
        </p:nvSpPr>
        <p:spPr>
          <a:xfrm>
            <a:off x="6695363" y="2512550"/>
            <a:ext cx="147600" cy="108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2" name="Google Shape;3802;p48"/>
          <p:cNvGrpSpPr/>
          <p:nvPr/>
        </p:nvGrpSpPr>
        <p:grpSpPr>
          <a:xfrm>
            <a:off x="3184301" y="1932300"/>
            <a:ext cx="821543" cy="1102500"/>
            <a:chOff x="3184301" y="1932300"/>
            <a:chExt cx="821543" cy="1102500"/>
          </a:xfrm>
        </p:grpSpPr>
        <p:cxnSp>
          <p:nvCxnSpPr>
            <p:cNvPr id="3803" name="Google Shape;3803;p48"/>
            <p:cNvCxnSpPr/>
            <p:nvPr/>
          </p:nvCxnSpPr>
          <p:spPr>
            <a:xfrm rot="10800000">
              <a:off x="3646525" y="2309700"/>
              <a:ext cx="0" cy="725100"/>
            </a:xfrm>
            <a:prstGeom prst="straightConnector1">
              <a:avLst/>
            </a:prstGeom>
            <a:noFill/>
            <a:ln w="9525" cap="flat" cmpd="sng">
              <a:solidFill>
                <a:schemeClr val="accent1"/>
              </a:solidFill>
              <a:prstDash val="solid"/>
              <a:round/>
              <a:headEnd type="none" w="med" len="med"/>
              <a:tailEnd type="none" w="med" len="med"/>
            </a:ln>
          </p:spPr>
        </p:cxnSp>
        <p:sp>
          <p:nvSpPr>
            <p:cNvPr id="3804" name="Google Shape;3804;p48"/>
            <p:cNvSpPr/>
            <p:nvPr/>
          </p:nvSpPr>
          <p:spPr>
            <a:xfrm>
              <a:off x="3460827" y="1932300"/>
              <a:ext cx="147600" cy="725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5" name="Google Shape;3805;p48"/>
            <p:cNvCxnSpPr/>
            <p:nvPr/>
          </p:nvCxnSpPr>
          <p:spPr>
            <a:xfrm>
              <a:off x="3460827" y="2491514"/>
              <a:ext cx="147600" cy="0"/>
            </a:xfrm>
            <a:prstGeom prst="straightConnector1">
              <a:avLst/>
            </a:prstGeom>
            <a:noFill/>
            <a:ln w="28575" cap="flat" cmpd="sng">
              <a:solidFill>
                <a:schemeClr val="lt1"/>
              </a:solidFill>
              <a:prstDash val="solid"/>
              <a:round/>
              <a:headEnd type="none" w="med" len="med"/>
              <a:tailEnd type="none" w="med" len="med"/>
            </a:ln>
          </p:spPr>
        </p:cxnSp>
        <p:cxnSp>
          <p:nvCxnSpPr>
            <p:cNvPr id="3806" name="Google Shape;3806;p48"/>
            <p:cNvCxnSpPr/>
            <p:nvPr/>
          </p:nvCxnSpPr>
          <p:spPr>
            <a:xfrm>
              <a:off x="3460827" y="2393182"/>
              <a:ext cx="147600" cy="0"/>
            </a:xfrm>
            <a:prstGeom prst="straightConnector1">
              <a:avLst/>
            </a:prstGeom>
            <a:noFill/>
            <a:ln w="28575" cap="flat" cmpd="sng">
              <a:solidFill>
                <a:schemeClr val="lt1"/>
              </a:solidFill>
              <a:prstDash val="solid"/>
              <a:round/>
              <a:headEnd type="none" w="med" len="med"/>
              <a:tailEnd type="none" w="med" len="med"/>
            </a:ln>
          </p:spPr>
        </p:cxnSp>
        <p:sp>
          <p:nvSpPr>
            <p:cNvPr id="3807" name="Google Shape;3807;p48"/>
            <p:cNvSpPr/>
            <p:nvPr/>
          </p:nvSpPr>
          <p:spPr>
            <a:xfrm flipH="1">
              <a:off x="3660354" y="2181450"/>
              <a:ext cx="95100" cy="4665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8" name="Google Shape;3808;p48"/>
            <p:cNvCxnSpPr/>
            <p:nvPr/>
          </p:nvCxnSpPr>
          <p:spPr>
            <a:xfrm rot="10800000">
              <a:off x="3663926" y="2472105"/>
              <a:ext cx="95100" cy="0"/>
            </a:xfrm>
            <a:prstGeom prst="straightConnector1">
              <a:avLst/>
            </a:prstGeom>
            <a:noFill/>
            <a:ln w="9525" cap="flat" cmpd="sng">
              <a:solidFill>
                <a:schemeClr val="accent1"/>
              </a:solidFill>
              <a:prstDash val="solid"/>
              <a:round/>
              <a:headEnd type="none" w="med" len="med"/>
              <a:tailEnd type="none" w="med" len="med"/>
            </a:ln>
          </p:spPr>
        </p:cxnSp>
        <p:sp>
          <p:nvSpPr>
            <p:cNvPr id="3809" name="Google Shape;3809;p48"/>
            <p:cNvSpPr/>
            <p:nvPr/>
          </p:nvSpPr>
          <p:spPr>
            <a:xfrm rot="-1068396" flipH="1">
              <a:off x="3841265" y="2163730"/>
              <a:ext cx="95159" cy="466583"/>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10" name="Google Shape;3810;p48"/>
            <p:cNvCxnSpPr/>
            <p:nvPr/>
          </p:nvCxnSpPr>
          <p:spPr>
            <a:xfrm rot="9731604">
              <a:off x="3883741" y="2517496"/>
              <a:ext cx="95159" cy="0"/>
            </a:xfrm>
            <a:prstGeom prst="straightConnector1">
              <a:avLst/>
            </a:prstGeom>
            <a:noFill/>
            <a:ln w="9525" cap="flat" cmpd="sng">
              <a:solidFill>
                <a:schemeClr val="accent1"/>
              </a:solidFill>
              <a:prstDash val="solid"/>
              <a:round/>
              <a:headEnd type="none" w="med" len="med"/>
              <a:tailEnd type="none" w="med" len="med"/>
            </a:ln>
          </p:spPr>
        </p:cxnSp>
        <p:cxnSp>
          <p:nvCxnSpPr>
            <p:cNvPr id="3811" name="Google Shape;3811;p48"/>
            <p:cNvCxnSpPr/>
            <p:nvPr/>
          </p:nvCxnSpPr>
          <p:spPr>
            <a:xfrm rot="9731604">
              <a:off x="3860721" y="2457275"/>
              <a:ext cx="95159" cy="0"/>
            </a:xfrm>
            <a:prstGeom prst="straightConnector1">
              <a:avLst/>
            </a:prstGeom>
            <a:noFill/>
            <a:ln w="9525" cap="flat" cmpd="sng">
              <a:solidFill>
                <a:schemeClr val="accent1"/>
              </a:solidFill>
              <a:prstDash val="solid"/>
              <a:round/>
              <a:headEnd type="none" w="med" len="med"/>
              <a:tailEnd type="none" w="med" len="med"/>
            </a:ln>
          </p:spPr>
        </p:cxnSp>
        <p:sp>
          <p:nvSpPr>
            <p:cNvPr id="3812" name="Google Shape;3812;p48"/>
            <p:cNvSpPr/>
            <p:nvPr/>
          </p:nvSpPr>
          <p:spPr>
            <a:xfrm>
              <a:off x="3184301" y="2120250"/>
              <a:ext cx="147600" cy="527700"/>
            </a:xfrm>
            <a:prstGeom prst="roundRect">
              <a:avLst>
                <a:gd name="adj" fmla="val 1609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8"/>
            <p:cNvSpPr/>
            <p:nvPr/>
          </p:nvSpPr>
          <p:spPr>
            <a:xfrm>
              <a:off x="3214275" y="2339350"/>
              <a:ext cx="95100" cy="22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8"/>
            <p:cNvSpPr/>
            <p:nvPr/>
          </p:nvSpPr>
          <p:spPr>
            <a:xfrm>
              <a:off x="3342063" y="2120250"/>
              <a:ext cx="95100" cy="527700"/>
            </a:xfrm>
            <a:prstGeom prst="roundRect">
              <a:avLst>
                <a:gd name="adj" fmla="val 24368"/>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8"/>
            <p:cNvSpPr/>
            <p:nvPr/>
          </p:nvSpPr>
          <p:spPr>
            <a:xfrm>
              <a:off x="3361375" y="2344199"/>
              <a:ext cx="61200" cy="223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307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57" y="237010"/>
            <a:ext cx="7725900" cy="572700"/>
          </a:xfrm>
        </p:spPr>
        <p:txBody>
          <a:bodyPr/>
          <a:lstStyle/>
          <a:p>
            <a:r>
              <a:rPr lang="en-US"/>
              <a:t>Item Entry Courses</a:t>
            </a:r>
          </a:p>
        </p:txBody>
      </p:sp>
      <p:sp>
        <p:nvSpPr>
          <p:cNvPr id="3" name="TextBox 2"/>
          <p:cNvSpPr txBox="1"/>
          <p:nvPr/>
        </p:nvSpPr>
        <p:spPr>
          <a:xfrm>
            <a:off x="1224097" y="809710"/>
            <a:ext cx="6660819" cy="3985706"/>
          </a:xfrm>
          <a:prstGeom prst="rect">
            <a:avLst/>
          </a:prstGeom>
          <a:noFill/>
        </p:spPr>
        <p:txBody>
          <a:bodyPr wrap="square" rtlCol="0">
            <a:spAutoFit/>
          </a:bodyPr>
          <a:lstStyle/>
          <a:p>
            <a:pPr marL="228600" indent="-228600">
              <a:buClr>
                <a:srgbClr val="232552"/>
              </a:buClr>
              <a:buFont typeface="+mj-lt"/>
              <a:buAutoNum type="arabicPeriod"/>
            </a:pPr>
            <a:r>
              <a:rPr lang="en-US" sz="1100" err="1">
                <a:solidFill>
                  <a:srgbClr val="232552"/>
                </a:solidFill>
                <a:latin typeface="Roboto" panose="020B0604020202020204" charset="0"/>
                <a:ea typeface="Roboto" panose="020B0604020202020204" charset="0"/>
              </a:rPr>
              <a:t>PrairieCat</a:t>
            </a:r>
            <a:r>
              <a:rPr lang="en-US" sz="1100">
                <a:solidFill>
                  <a:srgbClr val="232552"/>
                </a:solidFill>
                <a:latin typeface="Roboto" panose="020B0604020202020204" charset="0"/>
                <a:ea typeface="Roboto" panose="020B0604020202020204" charset="0"/>
              </a:rPr>
              <a:t> Matching:  How to match items in-hand to bibliographic or title records in OCLC interfaces and the Sierra database. (Video 38:07 min.) </a:t>
            </a:r>
            <a:br>
              <a:rPr lang="en-US" sz="1100">
                <a:solidFill>
                  <a:srgbClr val="232552"/>
                </a:solidFill>
                <a:latin typeface="Roboto" panose="020B0604020202020204" charset="0"/>
                <a:ea typeface="Roboto" panose="020B0604020202020204" charset="0"/>
              </a:rPr>
            </a:br>
            <a:r>
              <a:rPr lang="en-US" sz="1100" b="1">
                <a:solidFill>
                  <a:srgbClr val="232552"/>
                </a:solidFill>
                <a:latin typeface="Roboto" panose="020B0604020202020204" charset="0"/>
                <a:ea typeface="Roboto" panose="020B0604020202020204" charset="0"/>
              </a:rPr>
              <a:t>Prerequisites: Sierra Navigation, </a:t>
            </a:r>
            <a:r>
              <a:rPr lang="en-US" sz="1100" b="1" err="1">
                <a:solidFill>
                  <a:srgbClr val="232552"/>
                </a:solidFill>
                <a:latin typeface="Roboto" panose="020B0604020202020204" charset="0"/>
                <a:ea typeface="Roboto" panose="020B0604020202020204" charset="0"/>
              </a:rPr>
              <a:t>PrairieCat</a:t>
            </a:r>
            <a:r>
              <a:rPr lang="en-US" sz="1100" b="1">
                <a:solidFill>
                  <a:srgbClr val="232552"/>
                </a:solidFill>
                <a:latin typeface="Roboto" panose="020B0604020202020204" charset="0"/>
                <a:ea typeface="Roboto" panose="020B0604020202020204" charset="0"/>
              </a:rPr>
              <a:t> Glossary, How to Search Sierra Parts 1-4</a:t>
            </a:r>
          </a:p>
          <a:p>
            <a:pPr marL="228600" indent="-228600">
              <a:buClr>
                <a:srgbClr val="232552"/>
              </a:buClr>
              <a:buFont typeface="+mj-lt"/>
              <a:buAutoNum type="arabicPeriod"/>
            </a:pPr>
            <a:endParaRPr lang="en-US" sz="1100" b="1">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Basics:  The basics of the cataloging function in Sierra and the different types of records encountered in item entry work. (Video 8:25 min.)</a:t>
            </a:r>
          </a:p>
          <a:p>
            <a:pPr marL="228600" indent="-228600">
              <a:buClr>
                <a:srgbClr val="232552"/>
              </a:buClr>
              <a:buFont typeface="+mj-lt"/>
              <a:buAutoNum type="arabicPeriod"/>
            </a:pPr>
            <a:endParaRPr lang="en-US" sz="1100">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Anatomy of Item Record:  The anatomy of an item record with explanations of each field. (Video 17:03 min.)</a:t>
            </a:r>
          </a:p>
          <a:p>
            <a:pPr marL="228600" indent="-228600">
              <a:buClr>
                <a:srgbClr val="232552"/>
              </a:buClr>
              <a:buFont typeface="+mj-lt"/>
              <a:buAutoNum type="arabicPeriod"/>
            </a:pPr>
            <a:endParaRPr lang="en-US" sz="1100">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Call Number Standardization:  The background of the standardization of the item record’s call number. (Video 5:37 min.)</a:t>
            </a:r>
          </a:p>
          <a:p>
            <a:pPr marL="228600" indent="-228600">
              <a:buClr>
                <a:srgbClr val="232552"/>
              </a:buClr>
              <a:buFont typeface="+mj-lt"/>
              <a:buAutoNum type="arabicPeriod"/>
            </a:pPr>
            <a:endParaRPr lang="en-US" sz="1100">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Volume Records:  What a volume record is and how and when to create and use a volume record, based on </a:t>
            </a:r>
            <a:r>
              <a:rPr lang="en-US" sz="1100" err="1">
                <a:solidFill>
                  <a:srgbClr val="232552"/>
                </a:solidFill>
                <a:latin typeface="Roboto" panose="020B0604020202020204" charset="0"/>
                <a:ea typeface="Roboto" panose="020B0604020202020204" charset="0"/>
              </a:rPr>
              <a:t>PrairieCat’s</a:t>
            </a:r>
            <a:r>
              <a:rPr lang="en-US" sz="1100">
                <a:solidFill>
                  <a:srgbClr val="232552"/>
                </a:solidFill>
                <a:latin typeface="Roboto" panose="020B0604020202020204" charset="0"/>
                <a:ea typeface="Roboto" panose="020B0604020202020204" charset="0"/>
              </a:rPr>
              <a:t> policy and procedure manuals. (Video 10:45 min.)</a:t>
            </a:r>
          </a:p>
          <a:p>
            <a:pPr marL="228600" indent="-228600">
              <a:buClr>
                <a:srgbClr val="232552"/>
              </a:buClr>
              <a:buFont typeface="+mj-lt"/>
              <a:buAutoNum type="arabicPeriod"/>
            </a:pPr>
            <a:endParaRPr lang="en-US" sz="1100">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Item Record:  How to add item records within the Sierra database and to briefly demonstrate the use of item record templates. (Video 20:37 min.)</a:t>
            </a:r>
          </a:p>
          <a:p>
            <a:pPr marL="228600" indent="-228600">
              <a:buClr>
                <a:srgbClr val="232552"/>
              </a:buClr>
              <a:buFont typeface="+mj-lt"/>
              <a:buAutoNum type="arabicPeriod"/>
            </a:pPr>
            <a:endParaRPr lang="en-US" sz="1100">
              <a:solidFill>
                <a:srgbClr val="232552"/>
              </a:solidFill>
              <a:latin typeface="Roboto" panose="020B0604020202020204" charset="0"/>
              <a:ea typeface="Roboto" panose="020B0604020202020204" charset="0"/>
            </a:endParaRPr>
          </a:p>
          <a:p>
            <a:pPr marL="228600" indent="-228600">
              <a:buClr>
                <a:srgbClr val="232552"/>
              </a:buClr>
              <a:buFont typeface="+mj-lt"/>
              <a:buAutoNum type="arabicPeriod"/>
            </a:pPr>
            <a:r>
              <a:rPr lang="en-US" sz="1100">
                <a:solidFill>
                  <a:srgbClr val="232552"/>
                </a:solidFill>
                <a:latin typeface="Roboto" panose="020B0604020202020204" charset="0"/>
                <a:ea typeface="Roboto" panose="020B0604020202020204" charset="0"/>
              </a:rPr>
              <a:t>Sierra Cataloging: Item Entry – Practicum:  Library staff will submit scans of materials and record information for 5 item records staff enter in Sierra at their libraries. After the 3-month review </a:t>
            </a:r>
            <a:br>
              <a:rPr lang="en-US" sz="1100">
                <a:solidFill>
                  <a:srgbClr val="232552"/>
                </a:solidFill>
                <a:latin typeface="Roboto" panose="020B0604020202020204" charset="0"/>
                <a:ea typeface="Roboto" panose="020B0604020202020204" charset="0"/>
              </a:rPr>
            </a:br>
            <a:r>
              <a:rPr lang="en-US" sz="1100">
                <a:solidFill>
                  <a:srgbClr val="232552"/>
                </a:solidFill>
                <a:latin typeface="Roboto" panose="020B0604020202020204" charset="0"/>
                <a:ea typeface="Roboto" panose="020B0604020202020204" charset="0"/>
              </a:rPr>
              <a:t>period, staff will submit another 5 item records.</a:t>
            </a:r>
          </a:p>
        </p:txBody>
      </p:sp>
    </p:spTree>
    <p:extLst>
      <p:ext uri="{BB962C8B-B14F-4D97-AF65-F5344CB8AC3E}">
        <p14:creationId xmlns:p14="http://schemas.microsoft.com/office/powerpoint/2010/main" val="315222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buFont typeface="Arial" panose="020B0604020202020204" pitchFamily="34" charset="0"/>
              <a:buChar char="•"/>
            </a:pPr>
            <a:r>
              <a:rPr lang="en-US" dirty="0"/>
              <a:t>PrairieCat staff load new bibliographic records from OCLC within 48 hours of member request, unless the file is submitted on the day before a holiday or submitted over the weekend. See </a:t>
            </a:r>
            <a:r>
              <a:rPr lang="en-US" dirty="0">
                <a:hlinkClick r:id="rId2"/>
              </a:rPr>
              <a:t>PrairieCat Policies and Procedures </a:t>
            </a:r>
            <a:r>
              <a:rPr lang="en-US" dirty="0"/>
              <a:t>for procedures for submitting requests. </a:t>
            </a:r>
          </a:p>
          <a:p>
            <a:pPr>
              <a:buFont typeface="Arial" panose="020B0604020202020204" pitchFamily="34" charset="0"/>
              <a:buChar char="•"/>
            </a:pPr>
            <a:endParaRPr lang="en-US" dirty="0"/>
          </a:p>
          <a:p>
            <a:pPr>
              <a:buFont typeface="Arial" panose="020B0604020202020204" pitchFamily="34" charset="0"/>
              <a:buChar char="•"/>
            </a:pPr>
            <a:r>
              <a:rPr lang="en-US" dirty="0"/>
              <a:t>Each PrairieCat member is entitled to original cataloging completed by PrairieCat Catalogers as part of PrairieCat membership benefits, this adds unique resources to the database where a record doesn’t currently exist in PrairieCat or OCLC. See </a:t>
            </a:r>
            <a:r>
              <a:rPr lang="en-US" dirty="0">
                <a:hlinkClick r:id="rId3"/>
              </a:rPr>
              <a:t>PrairieCat Policies and Procedures </a:t>
            </a:r>
            <a:r>
              <a:rPr lang="en-US" dirty="0"/>
              <a:t>to find more information on how to submit items for original cataloging. </a:t>
            </a:r>
          </a:p>
          <a:p>
            <a:pPr>
              <a:buFont typeface="Arial" panose="020B0604020202020204" pitchFamily="34" charset="0"/>
              <a:buChar char="•"/>
            </a:pPr>
            <a:endParaRPr lang="en-US" dirty="0"/>
          </a:p>
          <a:p>
            <a:pPr>
              <a:buFont typeface="Arial" panose="020B0604020202020204" pitchFamily="34" charset="0"/>
              <a:buChar char="•"/>
            </a:pPr>
            <a:r>
              <a:rPr lang="en-US" dirty="0"/>
              <a:t>The PrairieCat Cataloging Services team and certified member catalogers regularly perform database cleanup including record merges and clean-up, adding content to bibliographic records, multi-volume clean-up and more. Visit </a:t>
            </a:r>
            <a:r>
              <a:rPr lang="en-US" dirty="0">
                <a:hlinkClick r:id="rId4"/>
              </a:rPr>
              <a:t>Resources &gt; Forms </a:t>
            </a:r>
            <a:r>
              <a:rPr lang="en-US" dirty="0"/>
              <a:t>section of the support website to find the forms to report duplicate records or needed bibliographic record clean-up. Please report issues you see, so we can keep our database as clean as possible!</a:t>
            </a:r>
          </a:p>
          <a:p>
            <a:endParaRPr lang="en-US" dirty="0"/>
          </a:p>
          <a:p>
            <a:endParaRPr lang="en-US" dirty="0"/>
          </a:p>
        </p:txBody>
      </p:sp>
      <p:sp>
        <p:nvSpPr>
          <p:cNvPr id="5" name="Title 4"/>
          <p:cNvSpPr>
            <a:spLocks noGrp="1"/>
          </p:cNvSpPr>
          <p:nvPr>
            <p:ph type="title"/>
          </p:nvPr>
        </p:nvSpPr>
        <p:spPr/>
        <p:txBody>
          <a:bodyPr/>
          <a:lstStyle/>
          <a:p>
            <a:r>
              <a:rPr lang="en-US"/>
              <a:t>CATALOGING SERVICES</a:t>
            </a:r>
          </a:p>
        </p:txBody>
      </p:sp>
    </p:spTree>
    <p:extLst>
      <p:ext uri="{BB962C8B-B14F-4D97-AF65-F5344CB8AC3E}">
        <p14:creationId xmlns:p14="http://schemas.microsoft.com/office/powerpoint/2010/main" val="96267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pPr>
            <a:r>
              <a:rPr lang="en-US" sz="1200" dirty="0"/>
              <a:t>PrairieCat staff offer live, on-demand training for PrairieCat members. </a:t>
            </a:r>
          </a:p>
          <a:p>
            <a:pPr>
              <a:buFont typeface="Arial" panose="020B0604020202020204" pitchFamily="34" charset="0"/>
              <a:buChar char="•"/>
            </a:pPr>
            <a:endParaRPr lang="en-US" sz="1200" dirty="0"/>
          </a:p>
          <a:p>
            <a:pPr>
              <a:buFont typeface="Arial" panose="020B0604020202020204" pitchFamily="34" charset="0"/>
              <a:buChar char="•"/>
            </a:pPr>
            <a:r>
              <a:rPr lang="en-US" sz="1200" dirty="0"/>
              <a:t>The core Sierra training classes are offered online via Talent LMS. Other more technical classes are offered on-demand via Zoom (and in-person when possible). </a:t>
            </a:r>
            <a:r>
              <a:rPr lang="en-US" sz="1200" dirty="0">
                <a:hlinkClick r:id="rId2"/>
              </a:rPr>
              <a:t>On-demand training form</a:t>
            </a:r>
            <a:endParaRPr lang="en-US" sz="1200" dirty="0"/>
          </a:p>
          <a:p>
            <a:pPr>
              <a:buFont typeface="Arial" panose="020B0604020202020204" pitchFamily="34" charset="0"/>
              <a:buChar char="•"/>
            </a:pPr>
            <a:endParaRPr lang="en-US" sz="1200" dirty="0"/>
          </a:p>
          <a:p>
            <a:pPr>
              <a:buFont typeface="Arial" panose="020B0604020202020204" pitchFamily="34" charset="0"/>
              <a:buChar char="•"/>
            </a:pPr>
            <a:r>
              <a:rPr lang="en-US" sz="1200" dirty="0"/>
              <a:t>The Sierra Navigation class is a prerequisite for all other Sierra classes. </a:t>
            </a:r>
          </a:p>
          <a:p>
            <a:pPr>
              <a:buFont typeface="Arial" panose="020B0604020202020204" pitchFamily="34" charset="0"/>
              <a:buChar char="•"/>
            </a:pPr>
            <a:endParaRPr lang="en-US" sz="1200" dirty="0"/>
          </a:p>
          <a:p>
            <a:pPr>
              <a:buFont typeface="Arial" panose="020B0604020202020204" pitchFamily="34" charset="0"/>
              <a:buChar char="•"/>
            </a:pPr>
            <a:r>
              <a:rPr lang="en-US" sz="1200" dirty="0"/>
              <a:t>PrairieCat training events that are open for all members are listed in L2 and on the PrairieCat website. </a:t>
            </a:r>
          </a:p>
          <a:p>
            <a:pPr>
              <a:buFont typeface="Arial" panose="020B0604020202020204" pitchFamily="34" charset="0"/>
              <a:buChar char="•"/>
            </a:pPr>
            <a:endParaRPr lang="en-US" sz="1200" dirty="0"/>
          </a:p>
          <a:p>
            <a:pPr>
              <a:buFont typeface="Arial" panose="020B0604020202020204" pitchFamily="34" charset="0"/>
              <a:buChar char="•"/>
            </a:pPr>
            <a:r>
              <a:rPr lang="en-US" sz="1200" dirty="0">
                <a:hlinkClick r:id="rId3"/>
              </a:rPr>
              <a:t>Training Resources and Documentation </a:t>
            </a:r>
            <a:r>
              <a:rPr lang="en-US" sz="1200" dirty="0"/>
              <a:t>are posted on the PrairieCat support site. Log-in to access. </a:t>
            </a:r>
          </a:p>
          <a:p>
            <a:pPr marL="152400" indent="0">
              <a:buNone/>
            </a:pPr>
            <a:endParaRPr lang="en-US" sz="1200" dirty="0"/>
          </a:p>
        </p:txBody>
      </p:sp>
      <p:sp>
        <p:nvSpPr>
          <p:cNvPr id="3" name="Title 2"/>
          <p:cNvSpPr>
            <a:spLocks noGrp="1"/>
          </p:cNvSpPr>
          <p:nvPr>
            <p:ph type="title"/>
          </p:nvPr>
        </p:nvSpPr>
        <p:spPr/>
        <p:txBody>
          <a:bodyPr/>
          <a:lstStyle/>
          <a:p>
            <a:r>
              <a:rPr lang="en-US"/>
              <a:t>Training</a:t>
            </a:r>
          </a:p>
        </p:txBody>
      </p:sp>
      <p:sp>
        <p:nvSpPr>
          <p:cNvPr id="5" name="TextBox 4">
            <a:extLst>
              <a:ext uri="{FF2B5EF4-FFF2-40B4-BE49-F238E27FC236}">
                <a16:creationId xmlns:a16="http://schemas.microsoft.com/office/drawing/2014/main" id="{F245026E-5463-3B95-C892-05BCF3C5BDA8}"/>
              </a:ext>
            </a:extLst>
          </p:cNvPr>
          <p:cNvSpPr txBox="1"/>
          <p:nvPr/>
        </p:nvSpPr>
        <p:spPr>
          <a:xfrm>
            <a:off x="91786" y="4781602"/>
            <a:ext cx="4672444" cy="261610"/>
          </a:xfrm>
          <a:prstGeom prst="rect">
            <a:avLst/>
          </a:prstGeom>
          <a:noFill/>
        </p:spPr>
        <p:txBody>
          <a:bodyPr wrap="square">
            <a:spAutoFit/>
          </a:bodyPr>
          <a:lstStyle/>
          <a:p>
            <a:r>
              <a:rPr lang="en-US" sz="1100" dirty="0">
                <a:hlinkClick r:id="rId4"/>
              </a:rPr>
              <a:t>https://support.prairiecat.info/overview</a:t>
            </a:r>
            <a:r>
              <a:rPr lang="en-US" sz="1100" dirty="0"/>
              <a:t> </a:t>
            </a:r>
          </a:p>
        </p:txBody>
      </p:sp>
    </p:spTree>
    <p:extLst>
      <p:ext uri="{BB962C8B-B14F-4D97-AF65-F5344CB8AC3E}">
        <p14:creationId xmlns:p14="http://schemas.microsoft.com/office/powerpoint/2010/main" val="2430857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3"/>
        <p:cNvGrpSpPr/>
        <p:nvPr/>
      </p:nvGrpSpPr>
      <p:grpSpPr>
        <a:xfrm>
          <a:off x="0" y="0"/>
          <a:ext cx="0" cy="0"/>
          <a:chOff x="0" y="0"/>
          <a:chExt cx="0" cy="0"/>
        </a:xfrm>
      </p:grpSpPr>
      <p:sp>
        <p:nvSpPr>
          <p:cNvPr id="3944" name="Google Shape;3944;p51"/>
          <p:cNvSpPr txBox="1">
            <a:spLocks noGrp="1"/>
          </p:cNvSpPr>
          <p:nvPr>
            <p:ph type="title"/>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on Talent LMS</a:t>
            </a:r>
            <a:endParaRPr/>
          </a:p>
        </p:txBody>
      </p:sp>
      <p:grpSp>
        <p:nvGrpSpPr>
          <p:cNvPr id="5" name="Group 4"/>
          <p:cNvGrpSpPr/>
          <p:nvPr/>
        </p:nvGrpSpPr>
        <p:grpSpPr>
          <a:xfrm>
            <a:off x="2283674" y="1096414"/>
            <a:ext cx="4585002" cy="3479710"/>
            <a:chOff x="2474514" y="1118082"/>
            <a:chExt cx="4585002" cy="347971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766" y="1295011"/>
              <a:ext cx="4212306" cy="2514268"/>
            </a:xfrm>
            <a:prstGeom prst="rect">
              <a:avLst/>
            </a:prstGeom>
          </p:spPr>
        </p:pic>
        <p:grpSp>
          <p:nvGrpSpPr>
            <p:cNvPr id="3948" name="Google Shape;3948;p51"/>
            <p:cNvGrpSpPr/>
            <p:nvPr/>
          </p:nvGrpSpPr>
          <p:grpSpPr>
            <a:xfrm>
              <a:off x="2474514" y="1118082"/>
              <a:ext cx="4585002" cy="3479710"/>
              <a:chOff x="3716653" y="1691253"/>
              <a:chExt cx="2649555" cy="2334495"/>
            </a:xfrm>
          </p:grpSpPr>
          <p:sp>
            <p:nvSpPr>
              <p:cNvPr id="3949" name="Google Shape;3949;p51"/>
              <p:cNvSpPr/>
              <p:nvPr/>
            </p:nvSpPr>
            <p:spPr>
              <a:xfrm>
                <a:off x="3716653" y="1691253"/>
                <a:ext cx="2649555" cy="1857619"/>
              </a:xfrm>
              <a:custGeom>
                <a:avLst/>
                <a:gdLst/>
                <a:ahLst/>
                <a:cxnLst/>
                <a:rect l="l" t="t" r="r" b="b"/>
                <a:pathLst>
                  <a:path w="90236" h="63265" extrusionOk="0">
                    <a:moveTo>
                      <a:pt x="86539" y="0"/>
                    </a:moveTo>
                    <a:lnTo>
                      <a:pt x="3697" y="0"/>
                    </a:lnTo>
                    <a:cubicBezTo>
                      <a:pt x="1656" y="2"/>
                      <a:pt x="1" y="1656"/>
                      <a:pt x="1" y="3698"/>
                    </a:cubicBezTo>
                    <a:lnTo>
                      <a:pt x="1" y="59569"/>
                    </a:lnTo>
                    <a:cubicBezTo>
                      <a:pt x="1" y="61610"/>
                      <a:pt x="1656" y="63265"/>
                      <a:pt x="3697" y="63265"/>
                    </a:cubicBezTo>
                    <a:lnTo>
                      <a:pt x="86539" y="63265"/>
                    </a:lnTo>
                    <a:cubicBezTo>
                      <a:pt x="88580" y="63265"/>
                      <a:pt x="90235" y="61610"/>
                      <a:pt x="90235" y="59569"/>
                    </a:cubicBezTo>
                    <a:lnTo>
                      <a:pt x="90235" y="3698"/>
                    </a:lnTo>
                    <a:cubicBezTo>
                      <a:pt x="90235" y="1656"/>
                      <a:pt x="88580" y="2"/>
                      <a:pt x="86539" y="0"/>
                    </a:cubicBezTo>
                    <a:close/>
                    <a:moveTo>
                      <a:pt x="85787" y="44586"/>
                    </a:moveTo>
                    <a:cubicBezTo>
                      <a:pt x="85787" y="46211"/>
                      <a:pt x="84393" y="47532"/>
                      <a:pt x="82668" y="47532"/>
                    </a:cubicBezTo>
                    <a:lnTo>
                      <a:pt x="7570" y="47532"/>
                    </a:lnTo>
                    <a:cubicBezTo>
                      <a:pt x="5845" y="47532"/>
                      <a:pt x="4449" y="46211"/>
                      <a:pt x="4449" y="44586"/>
                    </a:cubicBezTo>
                    <a:lnTo>
                      <a:pt x="4449" y="7220"/>
                    </a:lnTo>
                    <a:cubicBezTo>
                      <a:pt x="4449" y="5594"/>
                      <a:pt x="5845" y="4275"/>
                      <a:pt x="7570" y="4275"/>
                    </a:cubicBezTo>
                    <a:lnTo>
                      <a:pt x="82297" y="4275"/>
                    </a:lnTo>
                    <a:cubicBezTo>
                      <a:pt x="84024" y="4275"/>
                      <a:pt x="85787" y="5594"/>
                      <a:pt x="85787" y="722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1"/>
              <p:cNvSpPr/>
              <p:nvPr/>
            </p:nvSpPr>
            <p:spPr>
              <a:xfrm>
                <a:off x="4766803" y="3309391"/>
                <a:ext cx="549255" cy="599670"/>
              </a:xfrm>
              <a:custGeom>
                <a:avLst/>
                <a:gdLst/>
                <a:ahLst/>
                <a:cxnLst/>
                <a:rect l="l" t="t" r="r" b="b"/>
                <a:pathLst>
                  <a:path w="18706" h="20423" extrusionOk="0">
                    <a:moveTo>
                      <a:pt x="1849" y="1"/>
                    </a:moveTo>
                    <a:cubicBezTo>
                      <a:pt x="824" y="1"/>
                      <a:pt x="0" y="827"/>
                      <a:pt x="0" y="1850"/>
                    </a:cubicBezTo>
                    <a:lnTo>
                      <a:pt x="0" y="18574"/>
                    </a:lnTo>
                    <a:cubicBezTo>
                      <a:pt x="0" y="19599"/>
                      <a:pt x="824" y="20423"/>
                      <a:pt x="1849" y="20423"/>
                    </a:cubicBezTo>
                    <a:lnTo>
                      <a:pt x="16857" y="20423"/>
                    </a:lnTo>
                    <a:cubicBezTo>
                      <a:pt x="17882" y="20423"/>
                      <a:pt x="18706" y="19599"/>
                      <a:pt x="18706" y="18574"/>
                    </a:cubicBezTo>
                    <a:lnTo>
                      <a:pt x="18706" y="1850"/>
                    </a:lnTo>
                    <a:cubicBezTo>
                      <a:pt x="18706" y="827"/>
                      <a:pt x="17882" y="1"/>
                      <a:pt x="16857" y="1"/>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1"/>
              <p:cNvSpPr/>
              <p:nvPr/>
            </p:nvSpPr>
            <p:spPr>
              <a:xfrm>
                <a:off x="4447163" y="3861582"/>
                <a:ext cx="1188535" cy="112546"/>
              </a:xfrm>
              <a:custGeom>
                <a:avLst/>
                <a:gdLst/>
                <a:ahLst/>
                <a:cxnLst/>
                <a:rect l="l" t="t" r="r" b="b"/>
                <a:pathLst>
                  <a:path w="40478" h="3833" extrusionOk="0">
                    <a:moveTo>
                      <a:pt x="223" y="3833"/>
                    </a:moveTo>
                    <a:lnTo>
                      <a:pt x="1" y="3157"/>
                    </a:lnTo>
                    <a:lnTo>
                      <a:pt x="4437" y="1"/>
                    </a:lnTo>
                    <a:lnTo>
                      <a:pt x="36041" y="1"/>
                    </a:lnTo>
                    <a:lnTo>
                      <a:pt x="40477" y="3157"/>
                    </a:lnTo>
                    <a:lnTo>
                      <a:pt x="40250" y="3360"/>
                    </a:lnTo>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1"/>
              <p:cNvSpPr/>
              <p:nvPr/>
            </p:nvSpPr>
            <p:spPr>
              <a:xfrm>
                <a:off x="4447163" y="3954280"/>
                <a:ext cx="1188535" cy="71468"/>
              </a:xfrm>
              <a:custGeom>
                <a:avLst/>
                <a:gdLst/>
                <a:ahLst/>
                <a:cxnLst/>
                <a:rect l="l" t="t" r="r" b="b"/>
                <a:pathLst>
                  <a:path w="40478" h="2434" extrusionOk="0">
                    <a:moveTo>
                      <a:pt x="1" y="0"/>
                    </a:moveTo>
                    <a:lnTo>
                      <a:pt x="1" y="2433"/>
                    </a:lnTo>
                    <a:lnTo>
                      <a:pt x="40477" y="2433"/>
                    </a:lnTo>
                    <a:lnTo>
                      <a:pt x="40477" y="0"/>
                    </a:ln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1"/>
              <p:cNvSpPr/>
              <p:nvPr/>
            </p:nvSpPr>
            <p:spPr>
              <a:xfrm>
                <a:off x="3716653" y="3200251"/>
                <a:ext cx="2649555" cy="348621"/>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1"/>
              <p:cNvSpPr/>
              <p:nvPr/>
            </p:nvSpPr>
            <p:spPr>
              <a:xfrm>
                <a:off x="4934610" y="3284903"/>
                <a:ext cx="210059" cy="162815"/>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p:cNvSpPr txBox="1"/>
          <p:nvPr/>
        </p:nvSpPr>
        <p:spPr>
          <a:xfrm>
            <a:off x="446366" y="1871604"/>
            <a:ext cx="1673864" cy="1077218"/>
          </a:xfrm>
          <a:prstGeom prst="rect">
            <a:avLst/>
          </a:prstGeom>
          <a:noFill/>
        </p:spPr>
        <p:txBody>
          <a:bodyPr wrap="square" rtlCol="0">
            <a:spAutoFit/>
          </a:bodyPr>
          <a:lstStyle/>
          <a:p>
            <a:pPr algn="ctr"/>
            <a:r>
              <a:rPr lang="en-US" sz="1600" b="1">
                <a:solidFill>
                  <a:srgbClr val="232552"/>
                </a:solidFill>
                <a:latin typeface="Roboto" panose="020B0604020202020204" charset="0"/>
                <a:ea typeface="Roboto" panose="020B0604020202020204" charset="0"/>
              </a:rPr>
              <a:t>Self-paced</a:t>
            </a:r>
          </a:p>
          <a:p>
            <a:pPr algn="ctr"/>
            <a:endParaRPr lang="en-US" sz="1600" b="1">
              <a:solidFill>
                <a:srgbClr val="232552"/>
              </a:solidFill>
              <a:latin typeface="Roboto" panose="020B0604020202020204" charset="0"/>
              <a:ea typeface="Roboto" panose="020B0604020202020204" charset="0"/>
            </a:endParaRPr>
          </a:p>
          <a:p>
            <a:pPr algn="ctr"/>
            <a:r>
              <a:rPr lang="en-US" sz="1600" b="1">
                <a:solidFill>
                  <a:srgbClr val="232552"/>
                </a:solidFill>
                <a:latin typeface="Roboto" panose="020B0604020202020204" charset="0"/>
                <a:ea typeface="Roboto" panose="020B0604020202020204" charset="0"/>
              </a:rPr>
              <a:t>Available 24/7</a:t>
            </a:r>
          </a:p>
          <a:p>
            <a:pPr algn="ctr"/>
            <a:endParaRPr lang="en-US" sz="1600" b="1">
              <a:solidFill>
                <a:srgbClr val="232552"/>
              </a:solidFill>
              <a:latin typeface="Roboto" panose="020B0604020202020204" charset="0"/>
              <a:ea typeface="Roboto" panose="020B0604020202020204" charset="0"/>
            </a:endParaRPr>
          </a:p>
        </p:txBody>
      </p:sp>
      <p:sp>
        <p:nvSpPr>
          <p:cNvPr id="29" name="TextBox 28"/>
          <p:cNvSpPr txBox="1"/>
          <p:nvPr/>
        </p:nvSpPr>
        <p:spPr>
          <a:xfrm>
            <a:off x="7077928" y="1871604"/>
            <a:ext cx="1673864" cy="830997"/>
          </a:xfrm>
          <a:prstGeom prst="rect">
            <a:avLst/>
          </a:prstGeom>
          <a:noFill/>
        </p:spPr>
        <p:txBody>
          <a:bodyPr wrap="square" rtlCol="0">
            <a:spAutoFit/>
          </a:bodyPr>
          <a:lstStyle/>
          <a:p>
            <a:pPr algn="ctr"/>
            <a:r>
              <a:rPr lang="en-US" sz="1600" b="1">
                <a:solidFill>
                  <a:srgbClr val="232552"/>
                </a:solidFill>
                <a:latin typeface="Roboto" panose="020B0604020202020204" charset="0"/>
                <a:ea typeface="Roboto" panose="020B0604020202020204" charset="0"/>
              </a:rPr>
              <a:t>Free Training</a:t>
            </a:r>
          </a:p>
          <a:p>
            <a:pPr algn="ctr"/>
            <a:endParaRPr lang="en-US" sz="1600" b="1">
              <a:solidFill>
                <a:srgbClr val="232552"/>
              </a:solidFill>
              <a:latin typeface="Roboto" panose="020B0604020202020204" charset="0"/>
              <a:ea typeface="Roboto" panose="020B0604020202020204" charset="0"/>
            </a:endParaRPr>
          </a:p>
          <a:p>
            <a:pPr algn="ctr"/>
            <a:r>
              <a:rPr lang="en-US" sz="1600" b="1">
                <a:solidFill>
                  <a:srgbClr val="232552"/>
                </a:solidFill>
                <a:latin typeface="Roboto" panose="020B0604020202020204" charset="0"/>
                <a:ea typeface="Roboto" panose="020B0604020202020204" charset="0"/>
              </a:rPr>
              <a:t>Instructor Help</a:t>
            </a:r>
          </a:p>
        </p:txBody>
      </p:sp>
      <p:sp>
        <p:nvSpPr>
          <p:cNvPr id="30" name="Oval 29"/>
          <p:cNvSpPr/>
          <p:nvPr/>
        </p:nvSpPr>
        <p:spPr>
          <a:xfrm>
            <a:off x="5716083" y="1201888"/>
            <a:ext cx="667448" cy="283120"/>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982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32"/>
          <p:cNvSpPr txBox="1">
            <a:spLocks noGrp="1"/>
          </p:cNvSpPr>
          <p:nvPr>
            <p:ph type="title" idx="15"/>
          </p:nvPr>
        </p:nvSpPr>
        <p:spPr>
          <a:xfrm>
            <a:off x="713225" y="445025"/>
            <a:ext cx="772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Create an Account</a:t>
            </a:r>
            <a:endParaRPr/>
          </a:p>
        </p:txBody>
      </p:sp>
      <p:sp>
        <p:nvSpPr>
          <p:cNvPr id="14" name="TextBox 13"/>
          <p:cNvSpPr txBox="1"/>
          <p:nvPr/>
        </p:nvSpPr>
        <p:spPr>
          <a:xfrm>
            <a:off x="749563" y="1079078"/>
            <a:ext cx="4728011" cy="1384995"/>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Visit </a:t>
            </a:r>
            <a:r>
              <a:rPr lang="en-US">
                <a:solidFill>
                  <a:srgbClr val="232552"/>
                </a:solidFill>
                <a:hlinkClick r:id="rId3"/>
              </a:rPr>
              <a:t>https://prairiecat.talentlms.com/</a:t>
            </a:r>
            <a:endParaRPr lang="en-US">
              <a:solidFill>
                <a:srgbClr val="232552"/>
              </a:solidFill>
              <a:latin typeface="Roboto" panose="020B0604020202020204" charset="0"/>
              <a:ea typeface="Roboto" panose="020B0604020202020204" charset="0"/>
            </a:endParaRP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Signup</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Enter information</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Create Account</a:t>
            </a:r>
          </a:p>
          <a:p>
            <a:endParaRPr lang="en-US">
              <a:solidFill>
                <a:srgbClr val="232552"/>
              </a:solidFill>
              <a:latin typeface="Roboto" panose="020B0604020202020204" charset="0"/>
              <a:ea typeface="Roboto" panose="020B0604020202020204" charset="0"/>
            </a:endParaRPr>
          </a:p>
          <a:p>
            <a:r>
              <a:rPr lang="en-US">
                <a:solidFill>
                  <a:srgbClr val="232552"/>
                </a:solidFill>
                <a:latin typeface="Roboto" panose="020B0604020202020204" charset="0"/>
                <a:ea typeface="Roboto" panose="020B0604020202020204" charset="0"/>
              </a:rPr>
              <a:t> </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981" y="970737"/>
            <a:ext cx="4256090" cy="249506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660" y="2150810"/>
            <a:ext cx="3376137" cy="2629983"/>
          </a:xfrm>
          <a:prstGeom prst="rect">
            <a:avLst/>
          </a:prstGeom>
        </p:spPr>
      </p:pic>
      <p:sp>
        <p:nvSpPr>
          <p:cNvPr id="18" name="Oval 17"/>
          <p:cNvSpPr/>
          <p:nvPr/>
        </p:nvSpPr>
        <p:spPr>
          <a:xfrm>
            <a:off x="5828758" y="2309835"/>
            <a:ext cx="107474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88942" y="878729"/>
            <a:ext cx="924779"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89240" y="2051082"/>
            <a:ext cx="793124"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89166" y="3941275"/>
            <a:ext cx="832366" cy="288367"/>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566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69332" y="142670"/>
            <a:ext cx="51502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Course Catalog</a:t>
            </a:r>
            <a:endParaRPr/>
          </a:p>
        </p:txBody>
      </p:sp>
      <p:sp>
        <p:nvSpPr>
          <p:cNvPr id="14" name="TextBox 13"/>
          <p:cNvSpPr txBox="1"/>
          <p:nvPr/>
        </p:nvSpPr>
        <p:spPr>
          <a:xfrm>
            <a:off x="788566" y="837953"/>
            <a:ext cx="4728011" cy="954107"/>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Get your first course</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View Course Catalog to browse</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Categories to limit results</a:t>
            </a:r>
          </a:p>
          <a:p>
            <a:r>
              <a:rPr lang="en-US">
                <a:solidFill>
                  <a:srgbClr val="232552"/>
                </a:solidFill>
                <a:latin typeface="Roboto" panose="020B0604020202020204" charset="0"/>
                <a:ea typeface="Roboto" panose="020B0604020202020204" charset="0"/>
              </a:rPr>
              <a:t> </a:t>
            </a:r>
          </a:p>
        </p:txBody>
      </p:sp>
      <p:grpSp>
        <p:nvGrpSpPr>
          <p:cNvPr id="7" name="Group 6"/>
          <p:cNvGrpSpPr/>
          <p:nvPr/>
        </p:nvGrpSpPr>
        <p:grpSpPr>
          <a:xfrm>
            <a:off x="4511596" y="779373"/>
            <a:ext cx="4303314" cy="2431178"/>
            <a:chOff x="4511596" y="779373"/>
            <a:chExt cx="4303314" cy="243117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630" r="11995" b="10125"/>
            <a:stretch/>
          </p:blipFill>
          <p:spPr>
            <a:xfrm>
              <a:off x="4511596" y="779373"/>
              <a:ext cx="4303314" cy="2431178"/>
            </a:xfrm>
            <a:prstGeom prst="rect">
              <a:avLst/>
            </a:prstGeom>
          </p:spPr>
        </p:pic>
        <p:sp>
          <p:nvSpPr>
            <p:cNvPr id="18" name="Oval 17"/>
            <p:cNvSpPr/>
            <p:nvPr/>
          </p:nvSpPr>
          <p:spPr>
            <a:xfrm>
              <a:off x="7570886" y="1173734"/>
              <a:ext cx="107474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777477" y="2555852"/>
              <a:ext cx="924779"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9" y="1640620"/>
            <a:ext cx="4658768" cy="3267867"/>
          </a:xfrm>
          <a:prstGeom prst="rect">
            <a:avLst/>
          </a:prstGeom>
        </p:spPr>
      </p:pic>
      <p:sp>
        <p:nvSpPr>
          <p:cNvPr id="16" name="Oval 15"/>
          <p:cNvSpPr/>
          <p:nvPr/>
        </p:nvSpPr>
        <p:spPr>
          <a:xfrm>
            <a:off x="623889" y="2871206"/>
            <a:ext cx="107474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18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marL="152400" indent="0">
              <a:buNone/>
            </a:pPr>
            <a:endParaRPr lang="en-US" dirty="0"/>
          </a:p>
          <a:p>
            <a:pPr marL="152400" indent="0">
              <a:buNone/>
            </a:pPr>
            <a:endParaRPr lang="en-US" dirty="0"/>
          </a:p>
          <a:p>
            <a:pPr marL="152400" indent="0">
              <a:buNone/>
            </a:pPr>
            <a:r>
              <a:rPr lang="en-US" b="1" dirty="0"/>
              <a:t>Circulating Members</a:t>
            </a:r>
            <a:endParaRPr lang="en-US" dirty="0"/>
          </a:p>
          <a:p>
            <a:pPr marL="152400" indent="0">
              <a:buNone/>
            </a:pPr>
            <a:r>
              <a:rPr lang="en-US" b="1" dirty="0"/>
              <a:t>Fully Participating Members</a:t>
            </a:r>
            <a:r>
              <a:rPr lang="en-US" dirty="0"/>
              <a:t> may use all member functionality within the PrairieCat software. Fully Participating members are voting members and may hold any office. Patrons have full access to the benefits of the ILS. </a:t>
            </a:r>
          </a:p>
          <a:p>
            <a:pPr marL="152400" indent="0">
              <a:buNone/>
            </a:pPr>
            <a:endParaRPr lang="en-US" dirty="0"/>
          </a:p>
          <a:p>
            <a:pPr marL="152400" indent="0">
              <a:buNone/>
            </a:pPr>
            <a:r>
              <a:rPr lang="en-US" b="1" dirty="0"/>
              <a:t>Basic Online Members</a:t>
            </a:r>
            <a:r>
              <a:rPr lang="en-US" dirty="0"/>
              <a:t> may use all basic circulating, cataloging and online catalog functionality within the PrairieCat software, but not all the modules are available to Basic Online members. Basic Online members are voting members and may hold any office. Patrons have full access to the benefits of the ILS. </a:t>
            </a:r>
          </a:p>
          <a:p>
            <a:pPr marL="152400" indent="0">
              <a:buNone/>
            </a:pPr>
            <a:endParaRPr lang="en-US" dirty="0"/>
          </a:p>
          <a:p>
            <a:pPr marL="152400" indent="0">
              <a:buNone/>
            </a:pPr>
            <a:r>
              <a:rPr lang="en-US" b="1" dirty="0"/>
              <a:t>Union Listing Members </a:t>
            </a:r>
            <a:r>
              <a:rPr lang="en-US" dirty="0"/>
              <a:t>contribute their holdings to the database for resource sharing activities only and have limited use of functionality within the PrairieCat software (Sierra). Members use staff-initiated holds to request materials for their users from other PrairieCat libraries and patrons of the library are not included as part of the patron database of the integrated library system. Union listing members have four representative who vote at Delegates Assembly.</a:t>
            </a:r>
          </a:p>
          <a:p>
            <a:pPr marL="152400" indent="0">
              <a:buNone/>
            </a:pPr>
            <a:endParaRPr lang="en-US" dirty="0"/>
          </a:p>
          <a:p>
            <a:pPr marL="152400" indent="0">
              <a:buNone/>
            </a:pPr>
            <a:endParaRPr lang="en-US" dirty="0"/>
          </a:p>
          <a:p>
            <a:pPr marL="152400" indent="0">
              <a:buNone/>
            </a:pPr>
            <a:endParaRPr lang="en-US" dirty="0"/>
          </a:p>
          <a:p>
            <a:endParaRPr lang="en-US" dirty="0"/>
          </a:p>
        </p:txBody>
      </p:sp>
      <p:sp>
        <p:nvSpPr>
          <p:cNvPr id="4" name="Title 3"/>
          <p:cNvSpPr>
            <a:spLocks noGrp="1"/>
          </p:cNvSpPr>
          <p:nvPr>
            <p:ph type="title"/>
          </p:nvPr>
        </p:nvSpPr>
        <p:spPr/>
        <p:txBody>
          <a:bodyPr/>
          <a:lstStyle/>
          <a:p>
            <a:r>
              <a:rPr lang="en-US"/>
              <a:t>Membership Levels</a:t>
            </a:r>
          </a:p>
        </p:txBody>
      </p:sp>
      <p:sp>
        <p:nvSpPr>
          <p:cNvPr id="6" name="TextBox 5"/>
          <p:cNvSpPr txBox="1"/>
          <p:nvPr/>
        </p:nvSpPr>
        <p:spPr>
          <a:xfrm>
            <a:off x="38850" y="4813796"/>
            <a:ext cx="4533149" cy="276999"/>
          </a:xfrm>
          <a:prstGeom prst="rect">
            <a:avLst/>
          </a:prstGeom>
          <a:noFill/>
        </p:spPr>
        <p:txBody>
          <a:bodyPr wrap="square" rtlCol="0">
            <a:spAutoFit/>
          </a:bodyPr>
          <a:lstStyle/>
          <a:p>
            <a:pPr marL="152400" indent="0">
              <a:buNone/>
            </a:pPr>
            <a:r>
              <a:rPr lang="en-US" sz="1200" dirty="0">
                <a:hlinkClick r:id="rId3"/>
              </a:rPr>
              <a:t>https://support.prairiecat.info/membership-information</a:t>
            </a:r>
            <a:r>
              <a:rPr lang="en-US" sz="1200" dirty="0"/>
              <a:t> </a:t>
            </a:r>
          </a:p>
        </p:txBody>
      </p:sp>
    </p:spTree>
    <p:extLst>
      <p:ext uri="{BB962C8B-B14F-4D97-AF65-F5344CB8AC3E}">
        <p14:creationId xmlns:p14="http://schemas.microsoft.com/office/powerpoint/2010/main" val="1674114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17327" y="77270"/>
            <a:ext cx="58955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Start or Resume Course</a:t>
            </a:r>
            <a:endParaRPr/>
          </a:p>
        </p:txBody>
      </p:sp>
      <p:sp>
        <p:nvSpPr>
          <p:cNvPr id="14" name="TextBox 13"/>
          <p:cNvSpPr txBox="1"/>
          <p:nvPr/>
        </p:nvSpPr>
        <p:spPr>
          <a:xfrm>
            <a:off x="435058" y="926267"/>
            <a:ext cx="4728011" cy="954107"/>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Start or resume course</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Complete each section and continue</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Use menu bar to navigate through course</a:t>
            </a:r>
          </a:p>
          <a:p>
            <a:r>
              <a:rPr lang="en-US">
                <a:solidFill>
                  <a:srgbClr val="232552"/>
                </a:solidFill>
                <a:latin typeface="Roboto" panose="020B0604020202020204" charset="0"/>
                <a:ea typeface="Roboto" panose="020B0604020202020204" charset="0"/>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766"/>
          <a:stretch/>
        </p:blipFill>
        <p:spPr>
          <a:xfrm>
            <a:off x="4440748" y="599191"/>
            <a:ext cx="4599493" cy="3305551"/>
          </a:xfrm>
          <a:prstGeom prst="rect">
            <a:avLst/>
          </a:prstGeom>
        </p:spPr>
      </p:pic>
      <p:grpSp>
        <p:nvGrpSpPr>
          <p:cNvPr id="6" name="Group 5"/>
          <p:cNvGrpSpPr/>
          <p:nvPr/>
        </p:nvGrpSpPr>
        <p:grpSpPr>
          <a:xfrm>
            <a:off x="277322" y="1912622"/>
            <a:ext cx="5043485" cy="3135897"/>
            <a:chOff x="277322" y="1912622"/>
            <a:chExt cx="5043485" cy="3135897"/>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22" y="1939414"/>
              <a:ext cx="5043485" cy="3109105"/>
            </a:xfrm>
            <a:prstGeom prst="rect">
              <a:avLst/>
            </a:prstGeom>
          </p:spPr>
        </p:pic>
        <p:sp>
          <p:nvSpPr>
            <p:cNvPr id="16" name="Oval 15"/>
            <p:cNvSpPr/>
            <p:nvPr/>
          </p:nvSpPr>
          <p:spPr>
            <a:xfrm>
              <a:off x="3417419" y="1912622"/>
              <a:ext cx="169970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18355" y="4618550"/>
              <a:ext cx="107474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4579752" y="1481989"/>
            <a:ext cx="1074746" cy="339345"/>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488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17327" y="77270"/>
            <a:ext cx="58955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My Courses</a:t>
            </a:r>
            <a:endParaRPr/>
          </a:p>
        </p:txBody>
      </p:sp>
      <p:sp>
        <p:nvSpPr>
          <p:cNvPr id="14" name="TextBox 13"/>
          <p:cNvSpPr txBox="1"/>
          <p:nvPr/>
        </p:nvSpPr>
        <p:spPr>
          <a:xfrm>
            <a:off x="565068" y="843927"/>
            <a:ext cx="5003672" cy="523220"/>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Home screen displays courses you are enrolled in</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Progress to view the courses you have completed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472" y="1405094"/>
            <a:ext cx="5700398" cy="3263864"/>
          </a:xfrm>
          <a:prstGeom prst="rect">
            <a:avLst/>
          </a:prstGeom>
        </p:spPr>
      </p:pic>
      <p:sp>
        <p:nvSpPr>
          <p:cNvPr id="13" name="Oval 12"/>
          <p:cNvSpPr/>
          <p:nvPr/>
        </p:nvSpPr>
        <p:spPr>
          <a:xfrm>
            <a:off x="5940518" y="2344384"/>
            <a:ext cx="1123330" cy="420483"/>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040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17327" y="77270"/>
            <a:ext cx="58955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My Courses</a:t>
            </a:r>
            <a:endParaRPr/>
          </a:p>
        </p:txBody>
      </p:sp>
      <p:sp>
        <p:nvSpPr>
          <p:cNvPr id="14" name="TextBox 13"/>
          <p:cNvSpPr txBox="1"/>
          <p:nvPr/>
        </p:nvSpPr>
        <p:spPr>
          <a:xfrm>
            <a:off x="565068" y="843927"/>
            <a:ext cx="5003672" cy="307777"/>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Progress to view the courses you have completed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10" y="1367147"/>
            <a:ext cx="6651440" cy="3633317"/>
          </a:xfrm>
          <a:prstGeom prst="rect">
            <a:avLst/>
          </a:prstGeom>
        </p:spPr>
      </p:pic>
      <p:sp>
        <p:nvSpPr>
          <p:cNvPr id="13" name="Oval 12"/>
          <p:cNvSpPr/>
          <p:nvPr/>
        </p:nvSpPr>
        <p:spPr>
          <a:xfrm>
            <a:off x="1468191" y="1777770"/>
            <a:ext cx="887487" cy="371722"/>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31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17327" y="77270"/>
            <a:ext cx="58955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Prerequisites</a:t>
            </a:r>
            <a:endParaRPr/>
          </a:p>
        </p:txBody>
      </p:sp>
      <p:sp>
        <p:nvSpPr>
          <p:cNvPr id="14" name="TextBox 13"/>
          <p:cNvSpPr txBox="1"/>
          <p:nvPr/>
        </p:nvSpPr>
        <p:spPr>
          <a:xfrm>
            <a:off x="565068" y="843927"/>
            <a:ext cx="3434890" cy="738664"/>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Some course have Prerequisites</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Complete the Prerequisites to access the other courses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67" y="717668"/>
            <a:ext cx="4377233" cy="2532569"/>
          </a:xfrm>
          <a:prstGeom prst="rect">
            <a:avLst/>
          </a:prstGeom>
        </p:spPr>
      </p:pic>
      <p:sp>
        <p:nvSpPr>
          <p:cNvPr id="7" name="Oval 6"/>
          <p:cNvSpPr/>
          <p:nvPr/>
        </p:nvSpPr>
        <p:spPr>
          <a:xfrm>
            <a:off x="6859974" y="2491256"/>
            <a:ext cx="887487" cy="371722"/>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43555"/>
          <a:stretch/>
        </p:blipFill>
        <p:spPr>
          <a:xfrm>
            <a:off x="854310" y="1647388"/>
            <a:ext cx="2668947" cy="2337082"/>
          </a:xfrm>
          <a:prstGeom prst="rect">
            <a:avLst/>
          </a:prstGeom>
        </p:spPr>
      </p:pic>
      <p:sp>
        <p:nvSpPr>
          <p:cNvPr id="13" name="Oval 12"/>
          <p:cNvSpPr/>
          <p:nvPr/>
        </p:nvSpPr>
        <p:spPr>
          <a:xfrm>
            <a:off x="1051237" y="2862978"/>
            <a:ext cx="1137546" cy="497398"/>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397" t="22312" r="46311" b="5991"/>
          <a:stretch/>
        </p:blipFill>
        <p:spPr>
          <a:xfrm>
            <a:off x="3778616" y="3813610"/>
            <a:ext cx="3063647" cy="1192879"/>
          </a:xfrm>
          <a:prstGeom prst="rect">
            <a:avLst/>
          </a:prstGeom>
        </p:spPr>
      </p:pic>
      <p:sp>
        <p:nvSpPr>
          <p:cNvPr id="11" name="Oval 10"/>
          <p:cNvSpPr/>
          <p:nvPr/>
        </p:nvSpPr>
        <p:spPr>
          <a:xfrm>
            <a:off x="3927575" y="4161350"/>
            <a:ext cx="1137546" cy="497398"/>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70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2196"/>
        <p:cNvGrpSpPr/>
        <p:nvPr/>
      </p:nvGrpSpPr>
      <p:grpSpPr>
        <a:xfrm>
          <a:off x="0" y="0"/>
          <a:ext cx="0" cy="0"/>
          <a:chOff x="0" y="0"/>
          <a:chExt cx="0" cy="0"/>
        </a:xfrm>
      </p:grpSpPr>
      <p:sp>
        <p:nvSpPr>
          <p:cNvPr id="2197" name="Google Shape;2197;p32"/>
          <p:cNvSpPr txBox="1">
            <a:spLocks noGrp="1"/>
          </p:cNvSpPr>
          <p:nvPr>
            <p:ph type="title"/>
          </p:nvPr>
        </p:nvSpPr>
        <p:spPr>
          <a:xfrm>
            <a:off x="2117327" y="77270"/>
            <a:ext cx="58955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Talent LMS  |  Message Instructor</a:t>
            </a:r>
            <a:endParaRPr/>
          </a:p>
        </p:txBody>
      </p:sp>
      <p:sp>
        <p:nvSpPr>
          <p:cNvPr id="14" name="TextBox 13"/>
          <p:cNvSpPr txBox="1"/>
          <p:nvPr/>
        </p:nvSpPr>
        <p:spPr>
          <a:xfrm>
            <a:off x="820753" y="948460"/>
            <a:ext cx="3434890" cy="738664"/>
          </a:xfrm>
          <a:prstGeom prst="rect">
            <a:avLst/>
          </a:prstGeom>
          <a:noFill/>
        </p:spPr>
        <p:txBody>
          <a:bodyPr wrap="square" rtlCol="0">
            <a:spAutoFit/>
          </a:bodyPr>
          <a:lstStyle/>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While in the Course you are taking</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Under the More drop down menu </a:t>
            </a:r>
          </a:p>
          <a:p>
            <a:pPr marL="342900" indent="-342900">
              <a:buClr>
                <a:srgbClr val="CD2E2D"/>
              </a:buClr>
              <a:buFont typeface="Arial" panose="020B0604020202020204" pitchFamily="34" charset="0"/>
              <a:buChar char="•"/>
            </a:pPr>
            <a:r>
              <a:rPr lang="en-US">
                <a:solidFill>
                  <a:srgbClr val="232552"/>
                </a:solidFill>
                <a:latin typeface="Roboto" panose="020B0604020202020204" charset="0"/>
                <a:ea typeface="Roboto" panose="020B0604020202020204" charset="0"/>
              </a:rPr>
              <a:t>Select Send message to instructor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30" t="10326" r="13270" b="17490"/>
          <a:stretch/>
        </p:blipFill>
        <p:spPr>
          <a:xfrm>
            <a:off x="2249163" y="1787505"/>
            <a:ext cx="5303611" cy="3001016"/>
          </a:xfrm>
          <a:prstGeom prst="rect">
            <a:avLst/>
          </a:prstGeom>
        </p:spPr>
      </p:pic>
      <p:sp>
        <p:nvSpPr>
          <p:cNvPr id="13" name="Oval 12"/>
          <p:cNvSpPr/>
          <p:nvPr/>
        </p:nvSpPr>
        <p:spPr>
          <a:xfrm>
            <a:off x="6148381" y="2270831"/>
            <a:ext cx="1002140" cy="304431"/>
          </a:xfrm>
          <a:prstGeom prst="ellipse">
            <a:avLst/>
          </a:prstGeom>
          <a:noFill/>
          <a:ln>
            <a:solidFill>
              <a:srgbClr val="CD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68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br>
              <a:rPr lang="en-US"/>
            </a:br>
            <a:endParaRPr lang="en-US"/>
          </a:p>
        </p:txBody>
      </p:sp>
    </p:spTree>
    <p:extLst>
      <p:ext uri="{BB962C8B-B14F-4D97-AF65-F5344CB8AC3E}">
        <p14:creationId xmlns:p14="http://schemas.microsoft.com/office/powerpoint/2010/main" val="68607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p33"/>
          <p:cNvSpPr/>
          <p:nvPr/>
        </p:nvSpPr>
        <p:spPr>
          <a:xfrm rot="-1553190">
            <a:off x="101423" y="903560"/>
            <a:ext cx="5071660" cy="4179881"/>
          </a:xfrm>
          <a:custGeom>
            <a:avLst/>
            <a:gdLst/>
            <a:ahLst/>
            <a:cxnLst/>
            <a:rect l="l" t="t" r="r" b="b"/>
            <a:pathLst>
              <a:path w="139898" h="89892" extrusionOk="0">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txBox="1">
            <a:spLocks noGrp="1"/>
          </p:cNvSpPr>
          <p:nvPr>
            <p:ph type="title"/>
          </p:nvPr>
        </p:nvSpPr>
        <p:spPr>
          <a:xfrm>
            <a:off x="5421060" y="425419"/>
            <a:ext cx="2692800"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2216" name="Google Shape;2216;p33"/>
          <p:cNvSpPr txBox="1">
            <a:spLocks noGrp="1"/>
          </p:cNvSpPr>
          <p:nvPr>
            <p:ph type="subTitle" idx="1"/>
          </p:nvPr>
        </p:nvSpPr>
        <p:spPr>
          <a:xfrm>
            <a:off x="5481355" y="1158940"/>
            <a:ext cx="3468349" cy="28714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Contact Info</a:t>
            </a:r>
          </a:p>
          <a:p>
            <a:pPr marL="0" lvl="0" indent="0"/>
            <a:r>
              <a:rPr lang="en-US" sz="1200" dirty="0"/>
              <a:t>Carolyn Coulter, Director</a:t>
            </a:r>
          </a:p>
          <a:p>
            <a:pPr marL="0" lvl="0" indent="0"/>
            <a:r>
              <a:rPr lang="en-US" sz="1200" dirty="0">
                <a:hlinkClick r:id="rId3"/>
              </a:rPr>
              <a:t>Carolyn.coulter@prairiecat.org</a:t>
            </a:r>
            <a:r>
              <a:rPr lang="en-US" sz="1200" dirty="0"/>
              <a:t> </a:t>
            </a:r>
          </a:p>
          <a:p>
            <a:pPr marL="0" lvl="0" indent="0"/>
            <a:endParaRPr lang="en-US" sz="1200" dirty="0"/>
          </a:p>
          <a:p>
            <a:pPr marL="0" lvl="0" indent="0"/>
            <a:r>
              <a:rPr lang="en-US" sz="1200" dirty="0"/>
              <a:t>E</a:t>
            </a:r>
            <a:r>
              <a:rPr lang="en" sz="1200" dirty="0"/>
              <a:t>lizabeth Smith, Training and Outreach Coordinator </a:t>
            </a:r>
            <a:r>
              <a:rPr lang="en-US" sz="1200" dirty="0">
                <a:hlinkClick r:id="rId4"/>
              </a:rPr>
              <a:t>elizabeth.smith@prairiecat.org</a:t>
            </a:r>
            <a:r>
              <a:rPr lang="en-US" sz="1200" dirty="0"/>
              <a:t> </a:t>
            </a:r>
          </a:p>
          <a:p>
            <a:pPr marL="0" lvl="0" indent="0"/>
            <a:endParaRPr sz="1200" dirty="0"/>
          </a:p>
        </p:txBody>
      </p:sp>
      <p:pic>
        <p:nvPicPr>
          <p:cNvPr id="2217" name="Google Shape;2217;p33"/>
          <p:cNvPicPr preferRelativeResize="0"/>
          <p:nvPr/>
        </p:nvPicPr>
        <p:blipFill rotWithShape="1">
          <a:blip r:embed="rId5">
            <a:alphaModFix/>
          </a:blip>
          <a:srcRect t="14999" b="18333"/>
          <a:stretch/>
        </p:blipFill>
        <p:spPr>
          <a:xfrm>
            <a:off x="979925" y="857250"/>
            <a:ext cx="3426900" cy="3429000"/>
          </a:xfrm>
          <a:prstGeom prst="ellipse">
            <a:avLst/>
          </a:prstGeom>
          <a:noFill/>
          <a:ln>
            <a:noFill/>
          </a:ln>
        </p:spPr>
      </p:pic>
      <p:pic>
        <p:nvPicPr>
          <p:cNvPr id="2218" name="Google Shape;2218;p33"/>
          <p:cNvPicPr preferRelativeResize="0"/>
          <p:nvPr/>
        </p:nvPicPr>
        <p:blipFill rotWithShape="1">
          <a:blip r:embed="rId6">
            <a:alphaModFix amt="24000"/>
          </a:blip>
          <a:srcRect t="14999" b="18333"/>
          <a:stretch/>
        </p:blipFill>
        <p:spPr>
          <a:xfrm>
            <a:off x="979925" y="857250"/>
            <a:ext cx="3426900" cy="3429000"/>
          </a:xfrm>
          <a:prstGeom prst="ellipse">
            <a:avLst/>
          </a:prstGeom>
          <a:noFill/>
          <a:ln>
            <a:noFill/>
          </a:ln>
        </p:spPr>
      </p:pic>
      <p:grpSp>
        <p:nvGrpSpPr>
          <p:cNvPr id="2219" name="Google Shape;2219;p33"/>
          <p:cNvGrpSpPr/>
          <p:nvPr/>
        </p:nvGrpSpPr>
        <p:grpSpPr>
          <a:xfrm rot="714087" flipH="1">
            <a:off x="4025166" y="1199400"/>
            <a:ext cx="1538766" cy="1333608"/>
            <a:chOff x="6082504" y="2465086"/>
            <a:chExt cx="952968" cy="775500"/>
          </a:xfrm>
        </p:grpSpPr>
        <p:sp>
          <p:nvSpPr>
            <p:cNvPr id="2220" name="Google Shape;2220;p33"/>
            <p:cNvSpPr/>
            <p:nvPr/>
          </p:nvSpPr>
          <p:spPr>
            <a:xfrm>
              <a:off x="6082504" y="2582038"/>
              <a:ext cx="711191" cy="658549"/>
            </a:xfrm>
            <a:custGeom>
              <a:avLst/>
              <a:gdLst/>
              <a:ahLst/>
              <a:cxnLst/>
              <a:rect l="l" t="t" r="r" b="b"/>
              <a:pathLst>
                <a:path w="12375" h="11459" extrusionOk="0">
                  <a:moveTo>
                    <a:pt x="10869" y="1"/>
                  </a:moveTo>
                  <a:cubicBezTo>
                    <a:pt x="10692" y="144"/>
                    <a:pt x="10516" y="312"/>
                    <a:pt x="10373" y="489"/>
                  </a:cubicBezTo>
                  <a:lnTo>
                    <a:pt x="10449" y="564"/>
                  </a:lnTo>
                  <a:cubicBezTo>
                    <a:pt x="10617" y="421"/>
                    <a:pt x="10793" y="245"/>
                    <a:pt x="10970" y="102"/>
                  </a:cubicBezTo>
                  <a:lnTo>
                    <a:pt x="10869" y="1"/>
                  </a:lnTo>
                  <a:close/>
                  <a:moveTo>
                    <a:pt x="9885" y="985"/>
                  </a:moveTo>
                  <a:cubicBezTo>
                    <a:pt x="9708" y="1153"/>
                    <a:pt x="9565" y="1364"/>
                    <a:pt x="9431" y="1540"/>
                  </a:cubicBezTo>
                  <a:lnTo>
                    <a:pt x="9565" y="1616"/>
                  </a:lnTo>
                  <a:cubicBezTo>
                    <a:pt x="9675" y="1439"/>
                    <a:pt x="9818" y="1263"/>
                    <a:pt x="9986" y="1086"/>
                  </a:cubicBezTo>
                  <a:lnTo>
                    <a:pt x="9885" y="985"/>
                  </a:lnTo>
                  <a:close/>
                  <a:moveTo>
                    <a:pt x="9077" y="2171"/>
                  </a:moveTo>
                  <a:cubicBezTo>
                    <a:pt x="9010" y="2381"/>
                    <a:pt x="8901" y="2625"/>
                    <a:pt x="8867" y="2836"/>
                  </a:cubicBezTo>
                  <a:lnTo>
                    <a:pt x="9010" y="2878"/>
                  </a:lnTo>
                  <a:cubicBezTo>
                    <a:pt x="9044" y="2667"/>
                    <a:pt x="9111" y="2457"/>
                    <a:pt x="9220" y="2247"/>
                  </a:cubicBezTo>
                  <a:lnTo>
                    <a:pt x="9077" y="2171"/>
                  </a:lnTo>
                  <a:close/>
                  <a:moveTo>
                    <a:pt x="10869" y="3012"/>
                  </a:moveTo>
                  <a:lnTo>
                    <a:pt x="10869" y="3155"/>
                  </a:lnTo>
                  <a:lnTo>
                    <a:pt x="10903" y="3155"/>
                  </a:lnTo>
                  <a:cubicBezTo>
                    <a:pt x="11113" y="3155"/>
                    <a:pt x="11357" y="3189"/>
                    <a:pt x="11534" y="3298"/>
                  </a:cubicBezTo>
                  <a:lnTo>
                    <a:pt x="11601" y="3155"/>
                  </a:lnTo>
                  <a:cubicBezTo>
                    <a:pt x="11391" y="3088"/>
                    <a:pt x="11147" y="3012"/>
                    <a:pt x="10903" y="3012"/>
                  </a:cubicBezTo>
                  <a:close/>
                  <a:moveTo>
                    <a:pt x="10163" y="3155"/>
                  </a:moveTo>
                  <a:cubicBezTo>
                    <a:pt x="10028" y="3223"/>
                    <a:pt x="9885" y="3298"/>
                    <a:pt x="9776" y="3366"/>
                  </a:cubicBezTo>
                  <a:cubicBezTo>
                    <a:pt x="9675" y="3399"/>
                    <a:pt x="9607" y="3467"/>
                    <a:pt x="9532" y="3542"/>
                  </a:cubicBezTo>
                  <a:lnTo>
                    <a:pt x="9641" y="3643"/>
                  </a:lnTo>
                  <a:cubicBezTo>
                    <a:pt x="9708" y="3576"/>
                    <a:pt x="9776" y="3542"/>
                    <a:pt x="9851" y="3467"/>
                  </a:cubicBezTo>
                  <a:cubicBezTo>
                    <a:pt x="9952" y="3399"/>
                    <a:pt x="10095" y="3332"/>
                    <a:pt x="10238" y="3298"/>
                  </a:cubicBezTo>
                  <a:lnTo>
                    <a:pt x="10163" y="3155"/>
                  </a:lnTo>
                  <a:close/>
                  <a:moveTo>
                    <a:pt x="12165" y="3610"/>
                  </a:moveTo>
                  <a:lnTo>
                    <a:pt x="12055" y="3719"/>
                  </a:lnTo>
                  <a:lnTo>
                    <a:pt x="12055" y="3753"/>
                  </a:lnTo>
                  <a:cubicBezTo>
                    <a:pt x="12165" y="3929"/>
                    <a:pt x="12232" y="4098"/>
                    <a:pt x="12232" y="4308"/>
                  </a:cubicBezTo>
                  <a:lnTo>
                    <a:pt x="12375" y="4308"/>
                  </a:lnTo>
                  <a:cubicBezTo>
                    <a:pt x="12375" y="4098"/>
                    <a:pt x="12299" y="3854"/>
                    <a:pt x="12198" y="3677"/>
                  </a:cubicBezTo>
                  <a:cubicBezTo>
                    <a:pt x="12198" y="3643"/>
                    <a:pt x="12165" y="3643"/>
                    <a:pt x="12165" y="3610"/>
                  </a:cubicBezTo>
                  <a:close/>
                  <a:moveTo>
                    <a:pt x="8800" y="3576"/>
                  </a:moveTo>
                  <a:cubicBezTo>
                    <a:pt x="8800" y="3820"/>
                    <a:pt x="8800" y="4030"/>
                    <a:pt x="8867" y="4274"/>
                  </a:cubicBezTo>
                  <a:lnTo>
                    <a:pt x="8888" y="4269"/>
                  </a:lnTo>
                  <a:lnTo>
                    <a:pt x="8888" y="4269"/>
                  </a:lnTo>
                  <a:cubicBezTo>
                    <a:pt x="8814" y="4386"/>
                    <a:pt x="8743" y="4501"/>
                    <a:pt x="8657" y="4628"/>
                  </a:cubicBezTo>
                  <a:lnTo>
                    <a:pt x="8800" y="4695"/>
                  </a:lnTo>
                  <a:cubicBezTo>
                    <a:pt x="8901" y="4484"/>
                    <a:pt x="9044" y="4308"/>
                    <a:pt x="9187" y="4140"/>
                  </a:cubicBezTo>
                  <a:lnTo>
                    <a:pt x="9044" y="4030"/>
                  </a:lnTo>
                  <a:cubicBezTo>
                    <a:pt x="9021" y="4064"/>
                    <a:pt x="8999" y="4097"/>
                    <a:pt x="8977" y="4130"/>
                  </a:cubicBezTo>
                  <a:lnTo>
                    <a:pt x="8977" y="4130"/>
                  </a:lnTo>
                  <a:cubicBezTo>
                    <a:pt x="8934" y="3948"/>
                    <a:pt x="8934" y="3750"/>
                    <a:pt x="8934" y="3576"/>
                  </a:cubicBezTo>
                  <a:close/>
                  <a:moveTo>
                    <a:pt x="9288" y="4838"/>
                  </a:moveTo>
                  <a:lnTo>
                    <a:pt x="9187" y="4939"/>
                  </a:lnTo>
                  <a:cubicBezTo>
                    <a:pt x="9288" y="5115"/>
                    <a:pt x="9464" y="5292"/>
                    <a:pt x="9675" y="5435"/>
                  </a:cubicBezTo>
                  <a:lnTo>
                    <a:pt x="9742" y="5326"/>
                  </a:lnTo>
                  <a:cubicBezTo>
                    <a:pt x="9565" y="5191"/>
                    <a:pt x="9431" y="5048"/>
                    <a:pt x="9288" y="4838"/>
                  </a:cubicBezTo>
                  <a:close/>
                  <a:moveTo>
                    <a:pt x="12055" y="4981"/>
                  </a:moveTo>
                  <a:cubicBezTo>
                    <a:pt x="11954" y="5149"/>
                    <a:pt x="11811" y="5326"/>
                    <a:pt x="11635" y="5469"/>
                  </a:cubicBezTo>
                  <a:lnTo>
                    <a:pt x="11710" y="5570"/>
                  </a:lnTo>
                  <a:cubicBezTo>
                    <a:pt x="11921" y="5435"/>
                    <a:pt x="12055" y="5258"/>
                    <a:pt x="12165" y="5014"/>
                  </a:cubicBezTo>
                  <a:lnTo>
                    <a:pt x="12055" y="4981"/>
                  </a:lnTo>
                  <a:close/>
                  <a:moveTo>
                    <a:pt x="10339" y="5645"/>
                  </a:moveTo>
                  <a:lnTo>
                    <a:pt x="10306" y="5780"/>
                  </a:lnTo>
                  <a:cubicBezTo>
                    <a:pt x="10482" y="5822"/>
                    <a:pt x="10659" y="5856"/>
                    <a:pt x="10827" y="5856"/>
                  </a:cubicBezTo>
                  <a:lnTo>
                    <a:pt x="11037" y="5856"/>
                  </a:lnTo>
                  <a:lnTo>
                    <a:pt x="11004" y="5713"/>
                  </a:lnTo>
                  <a:lnTo>
                    <a:pt x="10827" y="5713"/>
                  </a:lnTo>
                  <a:cubicBezTo>
                    <a:pt x="10659" y="5713"/>
                    <a:pt x="10516" y="5679"/>
                    <a:pt x="10339" y="5645"/>
                  </a:cubicBezTo>
                  <a:close/>
                  <a:moveTo>
                    <a:pt x="8345" y="5258"/>
                  </a:moveTo>
                  <a:cubicBezTo>
                    <a:pt x="8303" y="5359"/>
                    <a:pt x="8270" y="5435"/>
                    <a:pt x="8236" y="5502"/>
                  </a:cubicBezTo>
                  <a:cubicBezTo>
                    <a:pt x="8202" y="5645"/>
                    <a:pt x="8135" y="5780"/>
                    <a:pt x="8059" y="5923"/>
                  </a:cubicBezTo>
                  <a:lnTo>
                    <a:pt x="8202" y="5957"/>
                  </a:lnTo>
                  <a:cubicBezTo>
                    <a:pt x="8270" y="5822"/>
                    <a:pt x="8303" y="5713"/>
                    <a:pt x="8379" y="5570"/>
                  </a:cubicBezTo>
                  <a:cubicBezTo>
                    <a:pt x="8413" y="5502"/>
                    <a:pt x="8446" y="5401"/>
                    <a:pt x="8480" y="5326"/>
                  </a:cubicBezTo>
                  <a:lnTo>
                    <a:pt x="8345" y="5258"/>
                  </a:lnTo>
                  <a:close/>
                  <a:moveTo>
                    <a:pt x="7782" y="6554"/>
                  </a:moveTo>
                  <a:lnTo>
                    <a:pt x="7462" y="7185"/>
                  </a:lnTo>
                  <a:lnTo>
                    <a:pt x="7605" y="7252"/>
                  </a:lnTo>
                  <a:cubicBezTo>
                    <a:pt x="7715" y="7042"/>
                    <a:pt x="7815" y="6832"/>
                    <a:pt x="7925" y="6588"/>
                  </a:cubicBezTo>
                  <a:lnTo>
                    <a:pt x="7782" y="6554"/>
                  </a:lnTo>
                  <a:close/>
                  <a:moveTo>
                    <a:pt x="7151" y="7816"/>
                  </a:moveTo>
                  <a:cubicBezTo>
                    <a:pt x="7042" y="7992"/>
                    <a:pt x="6941" y="8203"/>
                    <a:pt x="6798" y="8413"/>
                  </a:cubicBezTo>
                  <a:lnTo>
                    <a:pt x="6941" y="8480"/>
                  </a:lnTo>
                  <a:cubicBezTo>
                    <a:pt x="7042" y="8270"/>
                    <a:pt x="7185" y="8060"/>
                    <a:pt x="7294" y="7849"/>
                  </a:cubicBezTo>
                  <a:lnTo>
                    <a:pt x="7151" y="7816"/>
                  </a:lnTo>
                  <a:close/>
                  <a:moveTo>
                    <a:pt x="6411" y="8977"/>
                  </a:moveTo>
                  <a:cubicBezTo>
                    <a:pt x="6276" y="9187"/>
                    <a:pt x="6133" y="9355"/>
                    <a:pt x="5990" y="9532"/>
                  </a:cubicBezTo>
                  <a:lnTo>
                    <a:pt x="6099" y="9608"/>
                  </a:lnTo>
                  <a:cubicBezTo>
                    <a:pt x="6242" y="9431"/>
                    <a:pt x="6377" y="9254"/>
                    <a:pt x="6520" y="9078"/>
                  </a:cubicBezTo>
                  <a:lnTo>
                    <a:pt x="6411" y="8977"/>
                  </a:lnTo>
                  <a:close/>
                  <a:moveTo>
                    <a:pt x="5502" y="10028"/>
                  </a:moveTo>
                  <a:cubicBezTo>
                    <a:pt x="5325" y="10163"/>
                    <a:pt x="5149" y="10339"/>
                    <a:pt x="4981" y="10449"/>
                  </a:cubicBezTo>
                  <a:lnTo>
                    <a:pt x="5048" y="10583"/>
                  </a:lnTo>
                  <a:cubicBezTo>
                    <a:pt x="5258" y="10449"/>
                    <a:pt x="5435" y="10272"/>
                    <a:pt x="5611" y="10129"/>
                  </a:cubicBezTo>
                  <a:lnTo>
                    <a:pt x="5502" y="10028"/>
                  </a:lnTo>
                  <a:close/>
                  <a:moveTo>
                    <a:pt x="101" y="10373"/>
                  </a:moveTo>
                  <a:lnTo>
                    <a:pt x="0" y="10482"/>
                  </a:lnTo>
                  <a:cubicBezTo>
                    <a:pt x="101" y="10583"/>
                    <a:pt x="244" y="10726"/>
                    <a:pt x="387" y="10827"/>
                  </a:cubicBezTo>
                  <a:lnTo>
                    <a:pt x="488" y="10726"/>
                  </a:lnTo>
                  <a:cubicBezTo>
                    <a:pt x="354" y="10617"/>
                    <a:pt x="211" y="10516"/>
                    <a:pt x="101" y="10373"/>
                  </a:cubicBezTo>
                  <a:close/>
                  <a:moveTo>
                    <a:pt x="4383" y="10827"/>
                  </a:moveTo>
                  <a:cubicBezTo>
                    <a:pt x="4173" y="10937"/>
                    <a:pt x="3963" y="11038"/>
                    <a:pt x="3752" y="11113"/>
                  </a:cubicBezTo>
                  <a:lnTo>
                    <a:pt x="3820" y="11248"/>
                  </a:lnTo>
                  <a:cubicBezTo>
                    <a:pt x="4030" y="11181"/>
                    <a:pt x="4240" y="11080"/>
                    <a:pt x="4451" y="10970"/>
                  </a:cubicBezTo>
                  <a:lnTo>
                    <a:pt x="4383" y="10827"/>
                  </a:lnTo>
                  <a:close/>
                  <a:moveTo>
                    <a:pt x="1086" y="11038"/>
                  </a:moveTo>
                  <a:lnTo>
                    <a:pt x="1018" y="11181"/>
                  </a:lnTo>
                  <a:cubicBezTo>
                    <a:pt x="1229" y="11290"/>
                    <a:pt x="1473" y="11357"/>
                    <a:pt x="1683" y="11391"/>
                  </a:cubicBezTo>
                  <a:lnTo>
                    <a:pt x="1717" y="11248"/>
                  </a:lnTo>
                  <a:cubicBezTo>
                    <a:pt x="1506" y="11214"/>
                    <a:pt x="1296" y="11147"/>
                    <a:pt x="1086" y="11038"/>
                  </a:cubicBezTo>
                  <a:close/>
                  <a:moveTo>
                    <a:pt x="3088" y="11290"/>
                  </a:moveTo>
                  <a:cubicBezTo>
                    <a:pt x="2877" y="11324"/>
                    <a:pt x="2667" y="11324"/>
                    <a:pt x="2490" y="11324"/>
                  </a:cubicBezTo>
                  <a:lnTo>
                    <a:pt x="2415" y="11324"/>
                  </a:lnTo>
                  <a:lnTo>
                    <a:pt x="2415" y="11458"/>
                  </a:lnTo>
                  <a:lnTo>
                    <a:pt x="2490" y="11458"/>
                  </a:lnTo>
                  <a:cubicBezTo>
                    <a:pt x="2701" y="11458"/>
                    <a:pt x="2911" y="11458"/>
                    <a:pt x="3121" y="11425"/>
                  </a:cubicBezTo>
                  <a:lnTo>
                    <a:pt x="3088" y="112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a:off x="6696973" y="2465086"/>
              <a:ext cx="338498" cy="134940"/>
            </a:xfrm>
            <a:custGeom>
              <a:avLst/>
              <a:gdLst/>
              <a:ahLst/>
              <a:cxnLst/>
              <a:rect l="l" t="t" r="r" b="b"/>
              <a:pathLst>
                <a:path w="5890" h="2348" extrusionOk="0">
                  <a:moveTo>
                    <a:pt x="5889" y="0"/>
                  </a:moveTo>
                  <a:lnTo>
                    <a:pt x="1018" y="1085"/>
                  </a:lnTo>
                  <a:lnTo>
                    <a:pt x="0" y="2347"/>
                  </a:lnTo>
                  <a:lnTo>
                    <a:pt x="0" y="2347"/>
                  </a:lnTo>
                  <a:lnTo>
                    <a:pt x="5889"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a:off x="6726972" y="2465086"/>
              <a:ext cx="308499" cy="62412"/>
            </a:xfrm>
            <a:custGeom>
              <a:avLst/>
              <a:gdLst/>
              <a:ahLst/>
              <a:cxnLst/>
              <a:rect l="l" t="t" r="r" b="b"/>
              <a:pathLst>
                <a:path w="5368" h="1086" extrusionOk="0">
                  <a:moveTo>
                    <a:pt x="0" y="0"/>
                  </a:moveTo>
                  <a:lnTo>
                    <a:pt x="496" y="1085"/>
                  </a:lnTo>
                  <a:lnTo>
                    <a:pt x="53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a:off x="6696973" y="2465086"/>
              <a:ext cx="338498" cy="134940"/>
            </a:xfrm>
            <a:custGeom>
              <a:avLst/>
              <a:gdLst/>
              <a:ahLst/>
              <a:cxnLst/>
              <a:rect l="l" t="t" r="r" b="b"/>
              <a:pathLst>
                <a:path w="5890" h="2348" extrusionOk="0">
                  <a:moveTo>
                    <a:pt x="5889" y="0"/>
                  </a:moveTo>
                  <a:lnTo>
                    <a:pt x="1187" y="1682"/>
                  </a:lnTo>
                  <a:lnTo>
                    <a:pt x="0" y="2347"/>
                  </a:lnTo>
                  <a:lnTo>
                    <a:pt x="0" y="2347"/>
                  </a:lnTo>
                  <a:lnTo>
                    <a:pt x="1397" y="2069"/>
                  </a:lnTo>
                  <a:lnTo>
                    <a:pt x="5889"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a:off x="6765133" y="2465086"/>
              <a:ext cx="270339" cy="173559"/>
            </a:xfrm>
            <a:custGeom>
              <a:avLst/>
              <a:gdLst/>
              <a:ahLst/>
              <a:cxnLst/>
              <a:rect l="l" t="t" r="r" b="b"/>
              <a:pathLst>
                <a:path w="4704" h="3020" extrusionOk="0">
                  <a:moveTo>
                    <a:pt x="4703" y="0"/>
                  </a:moveTo>
                  <a:lnTo>
                    <a:pt x="1" y="1682"/>
                  </a:lnTo>
                  <a:lnTo>
                    <a:pt x="707" y="3020"/>
                  </a:lnTo>
                  <a:lnTo>
                    <a:pt x="47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33"/>
          <p:cNvGrpSpPr/>
          <p:nvPr/>
        </p:nvGrpSpPr>
        <p:grpSpPr>
          <a:xfrm rot="-363365">
            <a:off x="334719" y="3287618"/>
            <a:ext cx="1138830" cy="1661366"/>
            <a:chOff x="258699" y="2906615"/>
            <a:chExt cx="1138852" cy="1661398"/>
          </a:xfrm>
        </p:grpSpPr>
        <p:sp>
          <p:nvSpPr>
            <p:cNvPr id="2226" name="Google Shape;2226;p33"/>
            <p:cNvSpPr/>
            <p:nvPr/>
          </p:nvSpPr>
          <p:spPr>
            <a:xfrm rot="-4079227" flipH="1">
              <a:off x="470840" y="3590983"/>
              <a:ext cx="714571" cy="939491"/>
            </a:xfrm>
            <a:custGeom>
              <a:avLst/>
              <a:gdLst/>
              <a:ahLst/>
              <a:cxnLst/>
              <a:rect l="l" t="t" r="r" b="b"/>
              <a:pathLst>
                <a:path w="8767" h="11526" extrusionOk="0">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rot="-4079227" flipH="1">
              <a:off x="206168" y="3195340"/>
              <a:ext cx="782385" cy="274365"/>
            </a:xfrm>
            <a:custGeom>
              <a:avLst/>
              <a:gdLst/>
              <a:ahLst/>
              <a:cxnLst/>
              <a:rect l="l" t="t" r="r" b="b"/>
              <a:pathLst>
                <a:path w="9599" h="3366" extrusionOk="0">
                  <a:moveTo>
                    <a:pt x="0" y="0"/>
                  </a:moveTo>
                  <a:lnTo>
                    <a:pt x="9599" y="3365"/>
                  </a:lnTo>
                  <a:lnTo>
                    <a:pt x="7916" y="1397"/>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rot="-4079227" flipH="1">
              <a:off x="171831" y="3186955"/>
              <a:ext cx="702834" cy="145415"/>
            </a:xfrm>
            <a:custGeom>
              <a:avLst/>
              <a:gdLst/>
              <a:ahLst/>
              <a:cxnLst/>
              <a:rect l="l" t="t" r="r" b="b"/>
              <a:pathLst>
                <a:path w="8623" h="1784" extrusionOk="0">
                  <a:moveTo>
                    <a:pt x="8623" y="1"/>
                  </a:moveTo>
                  <a:lnTo>
                    <a:pt x="0" y="387"/>
                  </a:lnTo>
                  <a:lnTo>
                    <a:pt x="7916" y="1784"/>
                  </a:lnTo>
                  <a:lnTo>
                    <a:pt x="8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rot="-4079227" flipH="1">
              <a:off x="206168" y="3195340"/>
              <a:ext cx="782385" cy="274365"/>
            </a:xfrm>
            <a:custGeom>
              <a:avLst/>
              <a:gdLst/>
              <a:ahLst/>
              <a:cxnLst/>
              <a:rect l="l" t="t" r="r" b="b"/>
              <a:pathLst>
                <a:path w="9599" h="3366" extrusionOk="0">
                  <a:moveTo>
                    <a:pt x="0" y="0"/>
                  </a:moveTo>
                  <a:lnTo>
                    <a:pt x="7361" y="3012"/>
                  </a:lnTo>
                  <a:lnTo>
                    <a:pt x="9599" y="3365"/>
                  </a:lnTo>
                  <a:lnTo>
                    <a:pt x="7672" y="2415"/>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rot="-4079227" flipH="1">
              <a:off x="360176" y="3091484"/>
              <a:ext cx="625402" cy="373808"/>
            </a:xfrm>
            <a:custGeom>
              <a:avLst/>
              <a:gdLst/>
              <a:ahLst/>
              <a:cxnLst/>
              <a:rect l="l" t="t" r="r" b="b"/>
              <a:pathLst>
                <a:path w="7673" h="4586" extrusionOk="0">
                  <a:moveTo>
                    <a:pt x="0" y="0"/>
                  </a:moveTo>
                  <a:lnTo>
                    <a:pt x="6621" y="4585"/>
                  </a:lnTo>
                  <a:lnTo>
                    <a:pt x="7672" y="241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8098" y="4214420"/>
            <a:ext cx="1571659" cy="492433"/>
          </a:xfrm>
          <a:prstGeom prst="rect">
            <a:avLst/>
          </a:prstGeom>
        </p:spPr>
      </p:pic>
    </p:spTree>
    <p:extLst>
      <p:ext uri="{BB962C8B-B14F-4D97-AF65-F5344CB8AC3E}">
        <p14:creationId xmlns:p14="http://schemas.microsoft.com/office/powerpoint/2010/main" val="2504855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2"/>
          <p:cNvSpPr txBox="1">
            <a:spLocks noGrp="1"/>
          </p:cNvSpPr>
          <p:nvPr>
            <p:ph type="title"/>
          </p:nvPr>
        </p:nvSpPr>
        <p:spPr>
          <a:xfrm>
            <a:off x="2599800" y="1163663"/>
            <a:ext cx="3944400" cy="3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3971" name="Google Shape;3971;p52"/>
          <p:cNvSpPr txBox="1">
            <a:spLocks noGrp="1"/>
          </p:cNvSpPr>
          <p:nvPr>
            <p:ph type="subTitle" idx="1"/>
          </p:nvPr>
        </p:nvSpPr>
        <p:spPr>
          <a:xfrm>
            <a:off x="3157050" y="1854632"/>
            <a:ext cx="2829900" cy="10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2B2960"/>
                </a:solidFill>
              </a:rPr>
              <a:t>Do you have any questions?</a:t>
            </a:r>
            <a:endParaRPr>
              <a:solidFill>
                <a:srgbClr val="2B2960"/>
              </a:solidFill>
            </a:endParaRPr>
          </a:p>
          <a:p>
            <a:pPr marL="0" lvl="0" indent="0" algn="ctr" rtl="0">
              <a:spcBef>
                <a:spcPts val="0"/>
              </a:spcBef>
              <a:spcAft>
                <a:spcPts val="0"/>
              </a:spcAft>
              <a:buClr>
                <a:schemeClr val="dk1"/>
              </a:buClr>
              <a:buSzPts val="1100"/>
              <a:buFont typeface="Arial"/>
              <a:buNone/>
            </a:pPr>
            <a:r>
              <a:rPr lang="en">
                <a:solidFill>
                  <a:srgbClr val="2B2960"/>
                </a:solidFill>
              </a:rPr>
              <a:t>youremail@freepik.com</a:t>
            </a:r>
            <a:endParaRPr>
              <a:solidFill>
                <a:srgbClr val="2B2960"/>
              </a:solidFill>
            </a:endParaRPr>
          </a:p>
          <a:p>
            <a:pPr marL="0" lvl="0" indent="0" algn="ctr" rtl="0">
              <a:spcBef>
                <a:spcPts val="0"/>
              </a:spcBef>
              <a:spcAft>
                <a:spcPts val="0"/>
              </a:spcAft>
              <a:buClr>
                <a:schemeClr val="dk1"/>
              </a:buClr>
              <a:buSzPts val="1100"/>
              <a:buFont typeface="Arial"/>
              <a:buNone/>
            </a:pPr>
            <a:r>
              <a:rPr lang="en">
                <a:solidFill>
                  <a:srgbClr val="2B2960"/>
                </a:solidFill>
              </a:rPr>
              <a:t>+91 620 421 838</a:t>
            </a:r>
            <a:endParaRPr>
              <a:solidFill>
                <a:srgbClr val="2B2960"/>
              </a:solidFill>
            </a:endParaRPr>
          </a:p>
          <a:p>
            <a:pPr marL="0" lvl="0" indent="0" algn="ctr" rtl="0">
              <a:spcBef>
                <a:spcPts val="0"/>
              </a:spcBef>
              <a:spcAft>
                <a:spcPts val="0"/>
              </a:spcAft>
              <a:buClr>
                <a:schemeClr val="dk1"/>
              </a:buClr>
              <a:buSzPts val="1100"/>
              <a:buFont typeface="Arial"/>
              <a:buNone/>
            </a:pPr>
            <a:r>
              <a:rPr lang="en">
                <a:solidFill>
                  <a:srgbClr val="2B2960"/>
                </a:solidFill>
              </a:rPr>
              <a:t>yourcompany.com</a:t>
            </a:r>
            <a:endParaRPr sz="1600"/>
          </a:p>
        </p:txBody>
      </p:sp>
      <p:sp>
        <p:nvSpPr>
          <p:cNvPr id="3972" name="Google Shape;3972;p52"/>
          <p:cNvSpPr/>
          <p:nvPr/>
        </p:nvSpPr>
        <p:spPr>
          <a:xfrm>
            <a:off x="3941909" y="307930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2"/>
          <p:cNvSpPr/>
          <p:nvPr/>
        </p:nvSpPr>
        <p:spPr>
          <a:xfrm>
            <a:off x="4097050" y="307930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2"/>
          <p:cNvSpPr/>
          <p:nvPr/>
        </p:nvSpPr>
        <p:spPr>
          <a:xfrm>
            <a:off x="4003960" y="315651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5" name="Google Shape;3975;p52"/>
          <p:cNvGrpSpPr/>
          <p:nvPr/>
        </p:nvGrpSpPr>
        <p:grpSpPr>
          <a:xfrm>
            <a:off x="4390343" y="3079307"/>
            <a:ext cx="362920" cy="356865"/>
            <a:chOff x="3314750" y="3817357"/>
            <a:chExt cx="362920" cy="356865"/>
          </a:xfrm>
        </p:grpSpPr>
        <p:sp>
          <p:nvSpPr>
            <p:cNvPr id="3976" name="Google Shape;3976;p52"/>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2"/>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2"/>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2"/>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2"/>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1" name="Google Shape;3981;p52"/>
          <p:cNvGrpSpPr/>
          <p:nvPr/>
        </p:nvGrpSpPr>
        <p:grpSpPr>
          <a:xfrm>
            <a:off x="4838777" y="3079307"/>
            <a:ext cx="363314" cy="356576"/>
            <a:chOff x="3763184" y="3817357"/>
            <a:chExt cx="363314" cy="356576"/>
          </a:xfrm>
        </p:grpSpPr>
        <p:sp>
          <p:nvSpPr>
            <p:cNvPr id="3982" name="Google Shape;3982;p52"/>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2"/>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2"/>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2"/>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2"/>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7" name="Google Shape;3987;p52"/>
          <p:cNvSpPr txBox="1"/>
          <p:nvPr/>
        </p:nvSpPr>
        <p:spPr>
          <a:xfrm>
            <a:off x="3343650" y="4175050"/>
            <a:ext cx="2456700" cy="35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000">
                <a:solidFill>
                  <a:srgbClr val="232552"/>
                </a:solidFill>
                <a:latin typeface="Roboto"/>
                <a:ea typeface="Roboto"/>
                <a:cs typeface="Roboto"/>
                <a:sym typeface="Roboto"/>
              </a:rPr>
              <a:t>Please keep this slide for attribution.</a:t>
            </a:r>
            <a:endParaRPr sz="1000">
              <a:solidFill>
                <a:srgbClr val="232552"/>
              </a:solidFill>
              <a:latin typeface="Roboto"/>
              <a:ea typeface="Roboto"/>
              <a:cs typeface="Roboto"/>
              <a:sym typeface="Roboto"/>
            </a:endParaRPr>
          </a:p>
        </p:txBody>
      </p:sp>
      <p:grpSp>
        <p:nvGrpSpPr>
          <p:cNvPr id="3988" name="Google Shape;3988;p52"/>
          <p:cNvGrpSpPr/>
          <p:nvPr/>
        </p:nvGrpSpPr>
        <p:grpSpPr>
          <a:xfrm>
            <a:off x="-14343" y="2300594"/>
            <a:ext cx="2564112" cy="2476882"/>
            <a:chOff x="-14343" y="2300594"/>
            <a:chExt cx="2564112" cy="2476882"/>
          </a:xfrm>
        </p:grpSpPr>
        <p:sp>
          <p:nvSpPr>
            <p:cNvPr id="3989" name="Google Shape;3989;p52"/>
            <p:cNvSpPr/>
            <p:nvPr/>
          </p:nvSpPr>
          <p:spPr>
            <a:xfrm rot="-1278732" flipH="1">
              <a:off x="1660277" y="2991296"/>
              <a:ext cx="431314" cy="409073"/>
            </a:xfrm>
            <a:custGeom>
              <a:avLst/>
              <a:gdLst/>
              <a:ahLst/>
              <a:cxnLst/>
              <a:rect l="l" t="t" r="r" b="b"/>
              <a:pathLst>
                <a:path w="7505" h="7118" extrusionOk="0">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2"/>
            <p:cNvSpPr/>
            <p:nvPr/>
          </p:nvSpPr>
          <p:spPr>
            <a:xfrm flipH="1">
              <a:off x="1590644" y="3615176"/>
              <a:ext cx="433266" cy="503839"/>
            </a:xfrm>
            <a:custGeom>
              <a:avLst/>
              <a:gdLst/>
              <a:ahLst/>
              <a:cxnLst/>
              <a:rect l="l" t="t" r="r" b="b"/>
              <a:pathLst>
                <a:path w="7539" h="8767" extrusionOk="0">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2"/>
            <p:cNvSpPr/>
            <p:nvPr/>
          </p:nvSpPr>
          <p:spPr>
            <a:xfrm flipH="1">
              <a:off x="1860925" y="3186392"/>
              <a:ext cx="29999" cy="2419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52"/>
            <p:cNvGrpSpPr/>
            <p:nvPr/>
          </p:nvGrpSpPr>
          <p:grpSpPr>
            <a:xfrm flipH="1">
              <a:off x="-14343" y="3797929"/>
              <a:ext cx="2374661" cy="666393"/>
              <a:chOff x="1640250" y="2530250"/>
              <a:chExt cx="1217900" cy="341775"/>
            </a:xfrm>
          </p:grpSpPr>
          <p:sp>
            <p:nvSpPr>
              <p:cNvPr id="3993" name="Google Shape;3993;p52"/>
              <p:cNvSpPr/>
              <p:nvPr/>
            </p:nvSpPr>
            <p:spPr>
              <a:xfrm>
                <a:off x="2379675" y="2584500"/>
                <a:ext cx="16850" cy="15800"/>
              </a:xfrm>
              <a:custGeom>
                <a:avLst/>
                <a:gdLst/>
                <a:ahLst/>
                <a:cxnLst/>
                <a:rect l="l" t="t" r="r" b="b"/>
                <a:pathLst>
                  <a:path w="674" h="632" extrusionOk="0">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2"/>
              <p:cNvSpPr/>
              <p:nvPr/>
            </p:nvSpPr>
            <p:spPr>
              <a:xfrm>
                <a:off x="2200075" y="2856225"/>
                <a:ext cx="16650" cy="15800"/>
              </a:xfrm>
              <a:custGeom>
                <a:avLst/>
                <a:gdLst/>
                <a:ahLst/>
                <a:cxnLst/>
                <a:rect l="l" t="t" r="r" b="b"/>
                <a:pathLst>
                  <a:path w="666" h="632" extrusionOk="0">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2"/>
              <p:cNvSpPr/>
              <p:nvPr/>
            </p:nvSpPr>
            <p:spPr>
              <a:xfrm>
                <a:off x="1640250" y="2631825"/>
                <a:ext cx="13050" cy="10550"/>
              </a:xfrm>
              <a:custGeom>
                <a:avLst/>
                <a:gdLst/>
                <a:ahLst/>
                <a:cxnLst/>
                <a:rect l="l" t="t" r="r" b="b"/>
                <a:pathLst>
                  <a:path w="522" h="422" extrusionOk="0">
                    <a:moveTo>
                      <a:pt x="244" y="1"/>
                    </a:moveTo>
                    <a:cubicBezTo>
                      <a:pt x="0" y="1"/>
                      <a:pt x="0" y="421"/>
                      <a:pt x="244" y="421"/>
                    </a:cubicBezTo>
                    <a:cubicBezTo>
                      <a:pt x="522" y="421"/>
                      <a:pt x="522"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2"/>
              <p:cNvSpPr/>
              <p:nvPr/>
            </p:nvSpPr>
            <p:spPr>
              <a:xfrm>
                <a:off x="2295550" y="2583675"/>
                <a:ext cx="14125" cy="10525"/>
              </a:xfrm>
              <a:custGeom>
                <a:avLst/>
                <a:gdLst/>
                <a:ahLst/>
                <a:cxnLst/>
                <a:rect l="l" t="t" r="r" b="b"/>
                <a:pathLst>
                  <a:path w="565" h="421" extrusionOk="0">
                    <a:moveTo>
                      <a:pt x="287" y="0"/>
                    </a:moveTo>
                    <a:cubicBezTo>
                      <a:pt x="1" y="0"/>
                      <a:pt x="1" y="421"/>
                      <a:pt x="287" y="421"/>
                    </a:cubicBezTo>
                    <a:cubicBezTo>
                      <a:pt x="564" y="421"/>
                      <a:pt x="564"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2"/>
              <p:cNvSpPr/>
              <p:nvPr/>
            </p:nvSpPr>
            <p:spPr>
              <a:xfrm>
                <a:off x="2498075" y="2731725"/>
                <a:ext cx="13075" cy="10550"/>
              </a:xfrm>
              <a:custGeom>
                <a:avLst/>
                <a:gdLst/>
                <a:ahLst/>
                <a:cxnLst/>
                <a:rect l="l" t="t" r="r" b="b"/>
                <a:pathLst>
                  <a:path w="523" h="422" extrusionOk="0">
                    <a:moveTo>
                      <a:pt x="279" y="0"/>
                    </a:moveTo>
                    <a:cubicBezTo>
                      <a:pt x="1" y="0"/>
                      <a:pt x="1" y="421"/>
                      <a:pt x="279" y="421"/>
                    </a:cubicBezTo>
                    <a:cubicBezTo>
                      <a:pt x="522" y="421"/>
                      <a:pt x="522"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2"/>
              <p:cNvSpPr/>
              <p:nvPr/>
            </p:nvSpPr>
            <p:spPr>
              <a:xfrm>
                <a:off x="2103750" y="2849925"/>
                <a:ext cx="13075" cy="10525"/>
              </a:xfrm>
              <a:custGeom>
                <a:avLst/>
                <a:gdLst/>
                <a:ahLst/>
                <a:cxnLst/>
                <a:rect l="l" t="t" r="r" b="b"/>
                <a:pathLst>
                  <a:path w="523" h="421" extrusionOk="0">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2"/>
              <p:cNvSpPr/>
              <p:nvPr/>
            </p:nvSpPr>
            <p:spPr>
              <a:xfrm>
                <a:off x="2123100" y="2602800"/>
                <a:ext cx="13900" cy="10550"/>
              </a:xfrm>
              <a:custGeom>
                <a:avLst/>
                <a:gdLst/>
                <a:ahLst/>
                <a:cxnLst/>
                <a:rect l="l" t="t" r="r" b="b"/>
                <a:pathLst>
                  <a:path w="556" h="422" extrusionOk="0">
                    <a:moveTo>
                      <a:pt x="278" y="1"/>
                    </a:moveTo>
                    <a:cubicBezTo>
                      <a:pt x="1" y="1"/>
                      <a:pt x="1" y="421"/>
                      <a:pt x="278" y="421"/>
                    </a:cubicBezTo>
                    <a:cubicBezTo>
                      <a:pt x="556" y="421"/>
                      <a:pt x="556"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2"/>
              <p:cNvSpPr/>
              <p:nvPr/>
            </p:nvSpPr>
            <p:spPr>
              <a:xfrm>
                <a:off x="2694300" y="2530250"/>
                <a:ext cx="14950" cy="16650"/>
              </a:xfrm>
              <a:custGeom>
                <a:avLst/>
                <a:gdLst/>
                <a:ahLst/>
                <a:cxnLst/>
                <a:rect l="l" t="t" r="r" b="b"/>
                <a:pathLst>
                  <a:path w="598" h="666" extrusionOk="0">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2"/>
              <p:cNvSpPr/>
              <p:nvPr/>
            </p:nvSpPr>
            <p:spPr>
              <a:xfrm>
                <a:off x="2748775" y="2664225"/>
                <a:ext cx="13050" cy="10525"/>
              </a:xfrm>
              <a:custGeom>
                <a:avLst/>
                <a:gdLst/>
                <a:ahLst/>
                <a:cxnLst/>
                <a:rect l="l" t="t" r="r" b="b"/>
                <a:pathLst>
                  <a:path w="522" h="421" extrusionOk="0">
                    <a:moveTo>
                      <a:pt x="278" y="0"/>
                    </a:moveTo>
                    <a:cubicBezTo>
                      <a:pt x="0" y="0"/>
                      <a:pt x="0" y="421"/>
                      <a:pt x="278" y="421"/>
                    </a:cubicBezTo>
                    <a:cubicBezTo>
                      <a:pt x="522" y="421"/>
                      <a:pt x="522"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2"/>
              <p:cNvSpPr/>
              <p:nvPr/>
            </p:nvSpPr>
            <p:spPr>
              <a:xfrm>
                <a:off x="2844250" y="2531100"/>
                <a:ext cx="13900" cy="10525"/>
              </a:xfrm>
              <a:custGeom>
                <a:avLst/>
                <a:gdLst/>
                <a:ahLst/>
                <a:cxnLst/>
                <a:rect l="l" t="t" r="r" b="b"/>
                <a:pathLst>
                  <a:path w="556" h="421" extrusionOk="0">
                    <a:moveTo>
                      <a:pt x="278" y="0"/>
                    </a:moveTo>
                    <a:cubicBezTo>
                      <a:pt x="1" y="0"/>
                      <a:pt x="1" y="421"/>
                      <a:pt x="278" y="421"/>
                    </a:cubicBezTo>
                    <a:cubicBezTo>
                      <a:pt x="556" y="421"/>
                      <a:pt x="556"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2"/>
              <p:cNvSpPr/>
              <p:nvPr/>
            </p:nvSpPr>
            <p:spPr>
              <a:xfrm>
                <a:off x="2488400" y="2710700"/>
                <a:ext cx="14125" cy="10525"/>
              </a:xfrm>
              <a:custGeom>
                <a:avLst/>
                <a:gdLst/>
                <a:ahLst/>
                <a:cxnLst/>
                <a:rect l="l" t="t" r="r" b="b"/>
                <a:pathLst>
                  <a:path w="565" h="421" extrusionOk="0">
                    <a:moveTo>
                      <a:pt x="279" y="0"/>
                    </a:moveTo>
                    <a:cubicBezTo>
                      <a:pt x="1" y="0"/>
                      <a:pt x="1" y="421"/>
                      <a:pt x="279" y="421"/>
                    </a:cubicBezTo>
                    <a:cubicBezTo>
                      <a:pt x="565" y="421"/>
                      <a:pt x="565"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52"/>
            <p:cNvGrpSpPr/>
            <p:nvPr/>
          </p:nvGrpSpPr>
          <p:grpSpPr>
            <a:xfrm rot="-2889529" flipH="1">
              <a:off x="262489" y="2520688"/>
              <a:ext cx="977134" cy="993271"/>
              <a:chOff x="2712348" y="3057314"/>
              <a:chExt cx="846073" cy="860096"/>
            </a:xfrm>
          </p:grpSpPr>
          <p:sp>
            <p:nvSpPr>
              <p:cNvPr id="4005" name="Google Shape;4005;p52"/>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2"/>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2"/>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2"/>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2"/>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52"/>
            <p:cNvGrpSpPr/>
            <p:nvPr/>
          </p:nvGrpSpPr>
          <p:grpSpPr>
            <a:xfrm>
              <a:off x="1572664" y="2300594"/>
              <a:ext cx="977105" cy="781305"/>
              <a:chOff x="2218738" y="2143082"/>
              <a:chExt cx="977105" cy="781305"/>
            </a:xfrm>
          </p:grpSpPr>
          <p:sp>
            <p:nvSpPr>
              <p:cNvPr id="4011" name="Google Shape;4011;p52"/>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2"/>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2"/>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2"/>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2"/>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52"/>
            <p:cNvGrpSpPr/>
            <p:nvPr/>
          </p:nvGrpSpPr>
          <p:grpSpPr>
            <a:xfrm rot="3888939">
              <a:off x="818729" y="2426776"/>
              <a:ext cx="708539" cy="862665"/>
              <a:chOff x="192897" y="3945468"/>
              <a:chExt cx="812247" cy="1019348"/>
            </a:xfrm>
          </p:grpSpPr>
          <p:sp>
            <p:nvSpPr>
              <p:cNvPr id="4017" name="Google Shape;4017;p52"/>
              <p:cNvSpPr/>
              <p:nvPr/>
            </p:nvSpPr>
            <p:spPr>
              <a:xfrm>
                <a:off x="192897" y="3945468"/>
                <a:ext cx="812247" cy="1019348"/>
              </a:xfrm>
              <a:custGeom>
                <a:avLst/>
                <a:gdLst/>
                <a:ahLst/>
                <a:cxnLst/>
                <a:rect l="l" t="t" r="r" b="b"/>
                <a:pathLst>
                  <a:path w="7691" h="9652" extrusionOk="0">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2"/>
              <p:cNvSpPr/>
              <p:nvPr/>
            </p:nvSpPr>
            <p:spPr>
              <a:xfrm>
                <a:off x="215603" y="3968702"/>
                <a:ext cx="712762" cy="668617"/>
              </a:xfrm>
              <a:custGeom>
                <a:avLst/>
                <a:gdLst/>
                <a:ahLst/>
                <a:cxnLst/>
                <a:rect l="l" t="t" r="r" b="b"/>
                <a:pathLst>
                  <a:path w="6749" h="6331" extrusionOk="0">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2"/>
              <p:cNvSpPr/>
              <p:nvPr/>
            </p:nvSpPr>
            <p:spPr>
              <a:xfrm>
                <a:off x="413939" y="4282681"/>
                <a:ext cx="571033" cy="665026"/>
              </a:xfrm>
              <a:custGeom>
                <a:avLst/>
                <a:gdLst/>
                <a:ahLst/>
                <a:cxnLst/>
                <a:rect l="l" t="t" r="r" b="b"/>
                <a:pathLst>
                  <a:path w="5407" h="6297" extrusionOk="0">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2"/>
              <p:cNvSpPr/>
              <p:nvPr/>
            </p:nvSpPr>
            <p:spPr>
              <a:xfrm>
                <a:off x="230494" y="4001124"/>
                <a:ext cx="697871" cy="636195"/>
              </a:xfrm>
              <a:custGeom>
                <a:avLst/>
                <a:gdLst/>
                <a:ahLst/>
                <a:cxnLst/>
                <a:rect l="l" t="t" r="r" b="b"/>
                <a:pathLst>
                  <a:path w="6608" h="6024" extrusionOk="0">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2"/>
              <p:cNvSpPr/>
              <p:nvPr/>
            </p:nvSpPr>
            <p:spPr>
              <a:xfrm>
                <a:off x="377081" y="4282681"/>
                <a:ext cx="551284" cy="598281"/>
              </a:xfrm>
              <a:custGeom>
                <a:avLst/>
                <a:gdLst/>
                <a:ahLst/>
                <a:cxnLst/>
                <a:rect l="l" t="t" r="r" b="b"/>
                <a:pathLst>
                  <a:path w="5220" h="5665" extrusionOk="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2"/>
              <p:cNvSpPr/>
              <p:nvPr/>
            </p:nvSpPr>
            <p:spPr>
              <a:xfrm>
                <a:off x="677330" y="4071144"/>
                <a:ext cx="183656" cy="231286"/>
              </a:xfrm>
              <a:custGeom>
                <a:avLst/>
                <a:gdLst/>
                <a:ahLst/>
                <a:cxnLst/>
                <a:rect l="l" t="t" r="r" b="b"/>
                <a:pathLst>
                  <a:path w="1739" h="2190" extrusionOk="0">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2"/>
              <p:cNvSpPr/>
              <p:nvPr/>
            </p:nvSpPr>
            <p:spPr>
              <a:xfrm>
                <a:off x="639839" y="4092794"/>
                <a:ext cx="181227" cy="229279"/>
              </a:xfrm>
              <a:custGeom>
                <a:avLst/>
                <a:gdLst/>
                <a:ahLst/>
                <a:cxnLst/>
                <a:rect l="l" t="t" r="r" b="b"/>
                <a:pathLst>
                  <a:path w="1716" h="2171" extrusionOk="0">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2"/>
              <p:cNvSpPr/>
              <p:nvPr/>
            </p:nvSpPr>
            <p:spPr>
              <a:xfrm>
                <a:off x="600446" y="4123526"/>
                <a:ext cx="183656" cy="230758"/>
              </a:xfrm>
              <a:custGeom>
                <a:avLst/>
                <a:gdLst/>
                <a:ahLst/>
                <a:cxnLst/>
                <a:rect l="l" t="t" r="r" b="b"/>
                <a:pathLst>
                  <a:path w="1739" h="2185" extrusionOk="0">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2"/>
              <p:cNvSpPr/>
              <p:nvPr/>
            </p:nvSpPr>
            <p:spPr>
              <a:xfrm>
                <a:off x="558202" y="4150034"/>
                <a:ext cx="181227" cy="229279"/>
              </a:xfrm>
              <a:custGeom>
                <a:avLst/>
                <a:gdLst/>
                <a:ahLst/>
                <a:cxnLst/>
                <a:rect l="l" t="t" r="r" b="b"/>
                <a:pathLst>
                  <a:path w="1716" h="2171" extrusionOk="0">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2"/>
              <p:cNvSpPr/>
              <p:nvPr/>
            </p:nvSpPr>
            <p:spPr>
              <a:xfrm>
                <a:off x="511100" y="4178338"/>
                <a:ext cx="181227" cy="230758"/>
              </a:xfrm>
              <a:custGeom>
                <a:avLst/>
                <a:gdLst/>
                <a:ahLst/>
                <a:cxnLst/>
                <a:rect l="l" t="t" r="r" b="b"/>
                <a:pathLst>
                  <a:path w="1716" h="2185" extrusionOk="0">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2"/>
              <p:cNvSpPr/>
              <p:nvPr/>
            </p:nvSpPr>
            <p:spPr>
              <a:xfrm>
                <a:off x="473608" y="4211922"/>
                <a:ext cx="181227" cy="229385"/>
              </a:xfrm>
              <a:custGeom>
                <a:avLst/>
                <a:gdLst/>
                <a:ahLst/>
                <a:cxnLst/>
                <a:rect l="l" t="t" r="r" b="b"/>
                <a:pathLst>
                  <a:path w="1716" h="2172" extrusionOk="0">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2"/>
              <p:cNvSpPr/>
              <p:nvPr/>
            </p:nvSpPr>
            <p:spPr>
              <a:xfrm>
                <a:off x="428830" y="4236740"/>
                <a:ext cx="183656" cy="229596"/>
              </a:xfrm>
              <a:custGeom>
                <a:avLst/>
                <a:gdLst/>
                <a:ahLst/>
                <a:cxnLst/>
                <a:rect l="l" t="t" r="r" b="b"/>
                <a:pathLst>
                  <a:path w="1739" h="2174" extrusionOk="0">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2"/>
              <p:cNvSpPr/>
              <p:nvPr/>
            </p:nvSpPr>
            <p:spPr>
              <a:xfrm>
                <a:off x="388909" y="4263776"/>
                <a:ext cx="184289" cy="229913"/>
              </a:xfrm>
              <a:custGeom>
                <a:avLst/>
                <a:gdLst/>
                <a:ahLst/>
                <a:cxnLst/>
                <a:rect l="l" t="t" r="r" b="b"/>
                <a:pathLst>
                  <a:path w="1745" h="2177" extrusionOk="0">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2"/>
              <p:cNvSpPr/>
              <p:nvPr/>
            </p:nvSpPr>
            <p:spPr>
              <a:xfrm>
                <a:off x="349622" y="4292185"/>
                <a:ext cx="183656" cy="231286"/>
              </a:xfrm>
              <a:custGeom>
                <a:avLst/>
                <a:gdLst/>
                <a:ahLst/>
                <a:cxnLst/>
                <a:rect l="l" t="t" r="r" b="b"/>
                <a:pathLst>
                  <a:path w="1739" h="2190" extrusionOk="0">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2"/>
              <p:cNvSpPr/>
              <p:nvPr/>
            </p:nvSpPr>
            <p:spPr>
              <a:xfrm>
                <a:off x="312131" y="4326086"/>
                <a:ext cx="181227" cy="229596"/>
              </a:xfrm>
              <a:custGeom>
                <a:avLst/>
                <a:gdLst/>
                <a:ahLst/>
                <a:cxnLst/>
                <a:rect l="l" t="t" r="r" b="b"/>
                <a:pathLst>
                  <a:path w="1716" h="2174" extrusionOk="0">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2"/>
              <p:cNvSpPr/>
              <p:nvPr/>
            </p:nvSpPr>
            <p:spPr>
              <a:xfrm>
                <a:off x="873448" y="4294614"/>
                <a:ext cx="61993" cy="268249"/>
              </a:xfrm>
              <a:custGeom>
                <a:avLst/>
                <a:gdLst/>
                <a:ahLst/>
                <a:cxnLst/>
                <a:rect l="l" t="t" r="r" b="b"/>
                <a:pathLst>
                  <a:path w="587" h="2540" extrusionOk="0">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2"/>
              <p:cNvSpPr/>
              <p:nvPr/>
            </p:nvSpPr>
            <p:spPr>
              <a:xfrm>
                <a:off x="860880" y="4288067"/>
                <a:ext cx="69808" cy="265187"/>
              </a:xfrm>
              <a:custGeom>
                <a:avLst/>
                <a:gdLst/>
                <a:ahLst/>
                <a:cxnLst/>
                <a:rect l="l" t="t" r="r" b="b"/>
                <a:pathLst>
                  <a:path w="661" h="2511" extrusionOk="0">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2"/>
              <p:cNvSpPr/>
              <p:nvPr/>
            </p:nvSpPr>
            <p:spPr>
              <a:xfrm>
                <a:off x="475932" y="4615141"/>
                <a:ext cx="380302" cy="260540"/>
              </a:xfrm>
              <a:custGeom>
                <a:avLst/>
                <a:gdLst/>
                <a:ahLst/>
                <a:cxnLst/>
                <a:rect l="l" t="t" r="r" b="b"/>
                <a:pathLst>
                  <a:path w="3601" h="2467" extrusionOk="0">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2"/>
              <p:cNvSpPr/>
              <p:nvPr/>
            </p:nvSpPr>
            <p:spPr>
              <a:xfrm>
                <a:off x="528420" y="4610388"/>
                <a:ext cx="399945" cy="283140"/>
              </a:xfrm>
              <a:custGeom>
                <a:avLst/>
                <a:gdLst/>
                <a:ahLst/>
                <a:cxnLst/>
                <a:rect l="l" t="t" r="r" b="b"/>
                <a:pathLst>
                  <a:path w="3787" h="2681" extrusionOk="0">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2"/>
              <p:cNvSpPr/>
              <p:nvPr/>
            </p:nvSpPr>
            <p:spPr>
              <a:xfrm>
                <a:off x="436645" y="4629081"/>
                <a:ext cx="49531" cy="179854"/>
              </a:xfrm>
              <a:custGeom>
                <a:avLst/>
                <a:gdLst/>
                <a:ahLst/>
                <a:cxnLst/>
                <a:rect l="l" t="t" r="r" b="b"/>
                <a:pathLst>
                  <a:path w="469" h="1703" extrusionOk="0">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2"/>
              <p:cNvSpPr/>
              <p:nvPr/>
            </p:nvSpPr>
            <p:spPr>
              <a:xfrm>
                <a:off x="473608" y="4602679"/>
                <a:ext cx="49531" cy="181227"/>
              </a:xfrm>
              <a:custGeom>
                <a:avLst/>
                <a:gdLst/>
                <a:ahLst/>
                <a:cxnLst/>
                <a:rect l="l" t="t" r="r" b="b"/>
                <a:pathLst>
                  <a:path w="469" h="1716" extrusionOk="0">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2"/>
              <p:cNvSpPr/>
              <p:nvPr/>
            </p:nvSpPr>
            <p:spPr>
              <a:xfrm>
                <a:off x="508143" y="4575220"/>
                <a:ext cx="50165" cy="181227"/>
              </a:xfrm>
              <a:custGeom>
                <a:avLst/>
                <a:gdLst/>
                <a:ahLst/>
                <a:cxnLst/>
                <a:rect l="l" t="t" r="r" b="b"/>
                <a:pathLst>
                  <a:path w="475" h="1716" extrusionOk="0">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2"/>
              <p:cNvSpPr/>
              <p:nvPr/>
            </p:nvSpPr>
            <p:spPr>
              <a:xfrm>
                <a:off x="545634" y="4549557"/>
                <a:ext cx="49637" cy="182494"/>
              </a:xfrm>
              <a:custGeom>
                <a:avLst/>
                <a:gdLst/>
                <a:ahLst/>
                <a:cxnLst/>
                <a:rect l="l" t="t" r="r" b="b"/>
                <a:pathLst>
                  <a:path w="470" h="1728" extrusionOk="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2"/>
              <p:cNvSpPr/>
              <p:nvPr/>
            </p:nvSpPr>
            <p:spPr>
              <a:xfrm>
                <a:off x="582598" y="4523366"/>
                <a:ext cx="50165" cy="181227"/>
              </a:xfrm>
              <a:custGeom>
                <a:avLst/>
                <a:gdLst/>
                <a:ahLst/>
                <a:cxnLst/>
                <a:rect l="l" t="t" r="r" b="b"/>
                <a:pathLst>
                  <a:path w="475" h="1716" extrusionOk="0">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2"/>
              <p:cNvSpPr/>
              <p:nvPr/>
            </p:nvSpPr>
            <p:spPr>
              <a:xfrm>
                <a:off x="617766" y="4497280"/>
                <a:ext cx="49531" cy="179959"/>
              </a:xfrm>
              <a:custGeom>
                <a:avLst/>
                <a:gdLst/>
                <a:ahLst/>
                <a:cxnLst/>
                <a:rect l="l" t="t" r="r" b="b"/>
                <a:pathLst>
                  <a:path w="469" h="1704" extrusionOk="0">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2"/>
              <p:cNvSpPr/>
              <p:nvPr/>
            </p:nvSpPr>
            <p:spPr>
              <a:xfrm>
                <a:off x="654730" y="4470983"/>
                <a:ext cx="50165" cy="181227"/>
              </a:xfrm>
              <a:custGeom>
                <a:avLst/>
                <a:gdLst/>
                <a:ahLst/>
                <a:cxnLst/>
                <a:rect l="l" t="t" r="r" b="b"/>
                <a:pathLst>
                  <a:path w="475" h="1716" extrusionOk="0">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2"/>
              <p:cNvSpPr/>
              <p:nvPr/>
            </p:nvSpPr>
            <p:spPr>
              <a:xfrm>
                <a:off x="692221" y="4443525"/>
                <a:ext cx="49637" cy="181860"/>
              </a:xfrm>
              <a:custGeom>
                <a:avLst/>
                <a:gdLst/>
                <a:ahLst/>
                <a:cxnLst/>
                <a:rect l="l" t="t" r="r" b="b"/>
                <a:pathLst>
                  <a:path w="470" h="1722" extrusionOk="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2"/>
              <p:cNvSpPr/>
              <p:nvPr/>
            </p:nvSpPr>
            <p:spPr>
              <a:xfrm>
                <a:off x="726861" y="4418178"/>
                <a:ext cx="49531" cy="182177"/>
              </a:xfrm>
              <a:custGeom>
                <a:avLst/>
                <a:gdLst/>
                <a:ahLst/>
                <a:cxnLst/>
                <a:rect l="l" t="t" r="r" b="b"/>
                <a:pathLst>
                  <a:path w="469" h="1725" extrusionOk="0">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2"/>
              <p:cNvSpPr/>
              <p:nvPr/>
            </p:nvSpPr>
            <p:spPr>
              <a:xfrm>
                <a:off x="764353" y="4391670"/>
                <a:ext cx="49531" cy="181227"/>
              </a:xfrm>
              <a:custGeom>
                <a:avLst/>
                <a:gdLst/>
                <a:ahLst/>
                <a:cxnLst/>
                <a:rect l="l" t="t" r="r" b="b"/>
                <a:pathLst>
                  <a:path w="469" h="1716" extrusionOk="0">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6" name="Google Shape;4046;p52"/>
            <p:cNvGrpSpPr/>
            <p:nvPr/>
          </p:nvGrpSpPr>
          <p:grpSpPr>
            <a:xfrm>
              <a:off x="653402" y="3507588"/>
              <a:ext cx="1602899" cy="1269889"/>
              <a:chOff x="5022249" y="1936229"/>
              <a:chExt cx="2958470" cy="2343833"/>
            </a:xfrm>
          </p:grpSpPr>
          <p:sp>
            <p:nvSpPr>
              <p:cNvPr id="4047" name="Google Shape;4047;p52"/>
              <p:cNvSpPr/>
              <p:nvPr/>
            </p:nvSpPr>
            <p:spPr>
              <a:xfrm>
                <a:off x="5668014" y="3726989"/>
                <a:ext cx="4081" cy="60"/>
              </a:xfrm>
              <a:custGeom>
                <a:avLst/>
                <a:gdLst/>
                <a:ahLst/>
                <a:cxnLst/>
                <a:rect l="l" t="t" r="r" b="b"/>
                <a:pathLst>
                  <a:path w="68" h="1" extrusionOk="0">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2"/>
              <p:cNvSpPr/>
              <p:nvPr/>
            </p:nvSpPr>
            <p:spPr>
              <a:xfrm>
                <a:off x="6477776" y="2778353"/>
                <a:ext cx="39970" cy="35889"/>
              </a:xfrm>
              <a:custGeom>
                <a:avLst/>
                <a:gdLst/>
                <a:ahLst/>
                <a:cxnLst/>
                <a:rect l="l" t="t" r="r" b="b"/>
                <a:pathLst>
                  <a:path w="666" h="598" extrusionOk="0">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2"/>
              <p:cNvSpPr/>
              <p:nvPr/>
            </p:nvSpPr>
            <p:spPr>
              <a:xfrm>
                <a:off x="7818622" y="2265275"/>
                <a:ext cx="39970" cy="37929"/>
              </a:xfrm>
              <a:custGeom>
                <a:avLst/>
                <a:gdLst/>
                <a:ahLst/>
                <a:cxnLst/>
                <a:rect l="l" t="t" r="r" b="b"/>
                <a:pathLst>
                  <a:path w="666" h="632" extrusionOk="0">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2"/>
              <p:cNvSpPr/>
              <p:nvPr/>
            </p:nvSpPr>
            <p:spPr>
              <a:xfrm>
                <a:off x="7353638" y="3046258"/>
                <a:ext cx="37929" cy="35889"/>
              </a:xfrm>
              <a:custGeom>
                <a:avLst/>
                <a:gdLst/>
                <a:ahLst/>
                <a:cxnLst/>
                <a:rect l="l" t="t" r="r" b="b"/>
                <a:pathLst>
                  <a:path w="632" h="598" extrusionOk="0">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2"/>
              <p:cNvSpPr/>
              <p:nvPr/>
            </p:nvSpPr>
            <p:spPr>
              <a:xfrm>
                <a:off x="7940809" y="3255801"/>
                <a:ext cx="39910" cy="37929"/>
              </a:xfrm>
              <a:custGeom>
                <a:avLst/>
                <a:gdLst/>
                <a:ahLst/>
                <a:cxnLst/>
                <a:rect l="l" t="t" r="r" b="b"/>
                <a:pathLst>
                  <a:path w="665" h="632" extrusionOk="0">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2"/>
              <p:cNvSpPr/>
              <p:nvPr/>
            </p:nvSpPr>
            <p:spPr>
              <a:xfrm>
                <a:off x="7369875" y="2778353"/>
                <a:ext cx="39970" cy="35889"/>
              </a:xfrm>
              <a:custGeom>
                <a:avLst/>
                <a:gdLst/>
                <a:ahLst/>
                <a:cxnLst/>
                <a:rect l="l" t="t" r="r" b="b"/>
                <a:pathLst>
                  <a:path w="666" h="598" extrusionOk="0">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2"/>
              <p:cNvSpPr/>
              <p:nvPr/>
            </p:nvSpPr>
            <p:spPr>
              <a:xfrm>
                <a:off x="5654297" y="3309238"/>
                <a:ext cx="39970" cy="37929"/>
              </a:xfrm>
              <a:custGeom>
                <a:avLst/>
                <a:gdLst/>
                <a:ahLst/>
                <a:cxnLst/>
                <a:rect l="l" t="t" r="r" b="b"/>
                <a:pathLst>
                  <a:path w="666" h="632" extrusionOk="0">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2"/>
              <p:cNvSpPr/>
              <p:nvPr/>
            </p:nvSpPr>
            <p:spPr>
              <a:xfrm>
                <a:off x="6099151" y="2841488"/>
                <a:ext cx="39970" cy="37929"/>
              </a:xfrm>
              <a:custGeom>
                <a:avLst/>
                <a:gdLst/>
                <a:ahLst/>
                <a:cxnLst/>
                <a:rect l="l" t="t" r="r" b="b"/>
                <a:pathLst>
                  <a:path w="666" h="632" extrusionOk="0">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2"/>
              <p:cNvSpPr/>
              <p:nvPr/>
            </p:nvSpPr>
            <p:spPr>
              <a:xfrm>
                <a:off x="6039043" y="2284000"/>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2"/>
              <p:cNvSpPr/>
              <p:nvPr/>
            </p:nvSpPr>
            <p:spPr>
              <a:xfrm>
                <a:off x="7618717" y="2250152"/>
                <a:ext cx="31868" cy="25326"/>
              </a:xfrm>
              <a:custGeom>
                <a:avLst/>
                <a:gdLst/>
                <a:ahLst/>
                <a:cxnLst/>
                <a:rect l="l" t="t" r="r" b="b"/>
                <a:pathLst>
                  <a:path w="531" h="422"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2"/>
              <p:cNvSpPr/>
              <p:nvPr/>
            </p:nvSpPr>
            <p:spPr>
              <a:xfrm>
                <a:off x="5797701" y="2633339"/>
                <a:ext cx="31808" cy="25266"/>
              </a:xfrm>
              <a:custGeom>
                <a:avLst/>
                <a:gdLst/>
                <a:ahLst/>
                <a:cxnLst/>
                <a:rect l="l" t="t" r="r" b="b"/>
                <a:pathLst>
                  <a:path w="530"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2"/>
              <p:cNvSpPr/>
              <p:nvPr/>
            </p:nvSpPr>
            <p:spPr>
              <a:xfrm>
                <a:off x="7675730" y="3116989"/>
                <a:ext cx="29347" cy="25266"/>
              </a:xfrm>
              <a:custGeom>
                <a:avLst/>
                <a:gdLst/>
                <a:ahLst/>
                <a:cxnLst/>
                <a:rect l="l" t="t" r="r" b="b"/>
                <a:pathLst>
                  <a:path w="489" h="421" extrusionOk="0">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2"/>
              <p:cNvSpPr/>
              <p:nvPr/>
            </p:nvSpPr>
            <p:spPr>
              <a:xfrm>
                <a:off x="7619771" y="2641522"/>
                <a:ext cx="33908" cy="25326"/>
              </a:xfrm>
              <a:custGeom>
                <a:avLst/>
                <a:gdLst/>
                <a:ahLst/>
                <a:cxnLst/>
                <a:rect l="l" t="t" r="r" b="b"/>
                <a:pathLst>
                  <a:path w="565" h="422" extrusionOk="0">
                    <a:moveTo>
                      <a:pt x="287" y="1"/>
                    </a:moveTo>
                    <a:cubicBezTo>
                      <a:pt x="1" y="1"/>
                      <a:pt x="1" y="421"/>
                      <a:pt x="287" y="421"/>
                    </a:cubicBezTo>
                    <a:cubicBezTo>
                      <a:pt x="564" y="421"/>
                      <a:pt x="564"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2"/>
              <p:cNvSpPr/>
              <p:nvPr/>
            </p:nvSpPr>
            <p:spPr>
              <a:xfrm>
                <a:off x="6849859" y="3086249"/>
                <a:ext cx="31868" cy="25326"/>
              </a:xfrm>
              <a:custGeom>
                <a:avLst/>
                <a:gdLst/>
                <a:ahLst/>
                <a:cxnLst/>
                <a:rect l="l" t="t" r="r" b="b"/>
                <a:pathLst>
                  <a:path w="531" h="422" extrusionOk="0">
                    <a:moveTo>
                      <a:pt x="253" y="1"/>
                    </a:moveTo>
                    <a:cubicBezTo>
                      <a:pt x="1" y="1"/>
                      <a:pt x="1" y="421"/>
                      <a:pt x="253" y="421"/>
                    </a:cubicBezTo>
                    <a:cubicBezTo>
                      <a:pt x="531" y="421"/>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2"/>
              <p:cNvSpPr/>
              <p:nvPr/>
            </p:nvSpPr>
            <p:spPr>
              <a:xfrm>
                <a:off x="6542950" y="3187252"/>
                <a:ext cx="31868" cy="25266"/>
              </a:xfrm>
              <a:custGeom>
                <a:avLst/>
                <a:gdLst/>
                <a:ahLst/>
                <a:cxnLst/>
                <a:rect l="l" t="t" r="r" b="b"/>
                <a:pathLst>
                  <a:path w="531" h="421" extrusionOk="0">
                    <a:moveTo>
                      <a:pt x="278" y="0"/>
                    </a:moveTo>
                    <a:cubicBezTo>
                      <a:pt x="0" y="0"/>
                      <a:pt x="0" y="421"/>
                      <a:pt x="278" y="421"/>
                    </a:cubicBezTo>
                    <a:cubicBezTo>
                      <a:pt x="530" y="421"/>
                      <a:pt x="530"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2"/>
              <p:cNvSpPr/>
              <p:nvPr/>
            </p:nvSpPr>
            <p:spPr>
              <a:xfrm>
                <a:off x="6301096" y="3118056"/>
                <a:ext cx="31388" cy="25326"/>
              </a:xfrm>
              <a:custGeom>
                <a:avLst/>
                <a:gdLst/>
                <a:ahLst/>
                <a:cxnLst/>
                <a:rect l="l" t="t" r="r" b="b"/>
                <a:pathLst>
                  <a:path w="523" h="422" extrusionOk="0">
                    <a:moveTo>
                      <a:pt x="278" y="1"/>
                    </a:moveTo>
                    <a:cubicBezTo>
                      <a:pt x="1" y="1"/>
                      <a:pt x="1" y="421"/>
                      <a:pt x="278" y="421"/>
                    </a:cubicBezTo>
                    <a:cubicBezTo>
                      <a:pt x="522" y="421"/>
                      <a:pt x="52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2"/>
              <p:cNvSpPr/>
              <p:nvPr/>
            </p:nvSpPr>
            <p:spPr>
              <a:xfrm>
                <a:off x="5968922" y="2531997"/>
                <a:ext cx="33368" cy="25326"/>
              </a:xfrm>
              <a:custGeom>
                <a:avLst/>
                <a:gdLst/>
                <a:ahLst/>
                <a:cxnLst/>
                <a:rect l="l" t="t" r="r" b="b"/>
                <a:pathLst>
                  <a:path w="556" h="422" extrusionOk="0">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2"/>
              <p:cNvSpPr/>
              <p:nvPr/>
            </p:nvSpPr>
            <p:spPr>
              <a:xfrm>
                <a:off x="5634167" y="2717259"/>
                <a:ext cx="31868" cy="25326"/>
              </a:xfrm>
              <a:custGeom>
                <a:avLst/>
                <a:gdLst/>
                <a:ahLst/>
                <a:cxnLst/>
                <a:rect l="l" t="t" r="r" b="b"/>
                <a:pathLst>
                  <a:path w="531" h="422" extrusionOk="0">
                    <a:moveTo>
                      <a:pt x="279" y="1"/>
                    </a:moveTo>
                    <a:cubicBezTo>
                      <a:pt x="1" y="1"/>
                      <a:pt x="1" y="421"/>
                      <a:pt x="279" y="421"/>
                    </a:cubicBezTo>
                    <a:cubicBezTo>
                      <a:pt x="531" y="421"/>
                      <a:pt x="531"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2"/>
              <p:cNvSpPr/>
              <p:nvPr/>
            </p:nvSpPr>
            <p:spPr>
              <a:xfrm>
                <a:off x="5786567" y="3269389"/>
                <a:ext cx="31868" cy="25266"/>
              </a:xfrm>
              <a:custGeom>
                <a:avLst/>
                <a:gdLst/>
                <a:ahLst/>
                <a:cxnLst/>
                <a:rect l="l" t="t" r="r" b="b"/>
                <a:pathLst>
                  <a:path w="531" h="421" extrusionOk="0">
                    <a:moveTo>
                      <a:pt x="279" y="0"/>
                    </a:moveTo>
                    <a:cubicBezTo>
                      <a:pt x="1" y="0"/>
                      <a:pt x="1" y="421"/>
                      <a:pt x="279" y="421"/>
                    </a:cubicBezTo>
                    <a:cubicBezTo>
                      <a:pt x="531" y="421"/>
                      <a:pt x="531"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2"/>
              <p:cNvSpPr/>
              <p:nvPr/>
            </p:nvSpPr>
            <p:spPr>
              <a:xfrm>
                <a:off x="5479658" y="2582868"/>
                <a:ext cx="33368" cy="25266"/>
              </a:xfrm>
              <a:custGeom>
                <a:avLst/>
                <a:gdLst/>
                <a:ahLst/>
                <a:cxnLst/>
                <a:rect l="l" t="t" r="r" b="b"/>
                <a:pathLst>
                  <a:path w="556" h="421" extrusionOk="0">
                    <a:moveTo>
                      <a:pt x="278" y="0"/>
                    </a:moveTo>
                    <a:cubicBezTo>
                      <a:pt x="0" y="0"/>
                      <a:pt x="0" y="421"/>
                      <a:pt x="278" y="421"/>
                    </a:cubicBezTo>
                    <a:cubicBezTo>
                      <a:pt x="555" y="421"/>
                      <a:pt x="555"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2"/>
              <p:cNvSpPr/>
              <p:nvPr/>
            </p:nvSpPr>
            <p:spPr>
              <a:xfrm>
                <a:off x="7124446" y="2864572"/>
                <a:ext cx="31868" cy="25266"/>
              </a:xfrm>
              <a:custGeom>
                <a:avLst/>
                <a:gdLst/>
                <a:ahLst/>
                <a:cxnLst/>
                <a:rect l="l" t="t" r="r" b="b"/>
                <a:pathLst>
                  <a:path w="531" h="421" extrusionOk="0">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2"/>
              <p:cNvSpPr/>
              <p:nvPr/>
            </p:nvSpPr>
            <p:spPr>
              <a:xfrm>
                <a:off x="7202224" y="2275418"/>
                <a:ext cx="31868" cy="25266"/>
              </a:xfrm>
              <a:custGeom>
                <a:avLst/>
                <a:gdLst/>
                <a:ahLst/>
                <a:cxnLst/>
                <a:rect l="l" t="t" r="r" b="b"/>
                <a:pathLst>
                  <a:path w="531" h="421" extrusionOk="0">
                    <a:moveTo>
                      <a:pt x="244" y="0"/>
                    </a:moveTo>
                    <a:cubicBezTo>
                      <a:pt x="0" y="0"/>
                      <a:pt x="0" y="421"/>
                      <a:pt x="244" y="421"/>
                    </a:cubicBezTo>
                    <a:cubicBezTo>
                      <a:pt x="530" y="421"/>
                      <a:pt x="530"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2"/>
              <p:cNvSpPr/>
              <p:nvPr/>
            </p:nvSpPr>
            <p:spPr>
              <a:xfrm>
                <a:off x="5375418" y="1936229"/>
                <a:ext cx="2090023" cy="706349"/>
              </a:xfrm>
              <a:custGeom>
                <a:avLst/>
                <a:gdLst/>
                <a:ahLst/>
                <a:cxnLst/>
                <a:rect l="l" t="t" r="r" b="b"/>
                <a:pathLst>
                  <a:path w="92173" h="31151" extrusionOk="0">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2"/>
              <p:cNvSpPr/>
              <p:nvPr/>
            </p:nvSpPr>
            <p:spPr>
              <a:xfrm>
                <a:off x="5165693" y="2479827"/>
                <a:ext cx="2652930" cy="496628"/>
              </a:xfrm>
              <a:custGeom>
                <a:avLst/>
                <a:gdLst/>
                <a:ahLst/>
                <a:cxnLst/>
                <a:rect l="l" t="t" r="r" b="b"/>
                <a:pathLst>
                  <a:path w="116998" h="21902" extrusionOk="0">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2"/>
              <p:cNvSpPr/>
              <p:nvPr/>
            </p:nvSpPr>
            <p:spPr>
              <a:xfrm>
                <a:off x="5214763" y="2539350"/>
                <a:ext cx="2590007" cy="365974"/>
              </a:xfrm>
              <a:custGeom>
                <a:avLst/>
                <a:gdLst/>
                <a:ahLst/>
                <a:cxnLst/>
                <a:rect l="l" t="t" r="r" b="b"/>
                <a:pathLst>
                  <a:path w="114223" h="16140" extrusionOk="0">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2"/>
              <p:cNvSpPr/>
              <p:nvPr/>
            </p:nvSpPr>
            <p:spPr>
              <a:xfrm>
                <a:off x="6452116" y="2001557"/>
                <a:ext cx="957588" cy="566149"/>
              </a:xfrm>
              <a:custGeom>
                <a:avLst/>
                <a:gdLst/>
                <a:ahLst/>
                <a:cxnLst/>
                <a:rect l="l" t="t" r="r" b="b"/>
                <a:pathLst>
                  <a:path w="42231" h="24968" extrusionOk="0">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2"/>
              <p:cNvSpPr/>
              <p:nvPr/>
            </p:nvSpPr>
            <p:spPr>
              <a:xfrm>
                <a:off x="5258391" y="2913290"/>
                <a:ext cx="2462505" cy="349626"/>
              </a:xfrm>
              <a:custGeom>
                <a:avLst/>
                <a:gdLst/>
                <a:ahLst/>
                <a:cxnLst/>
                <a:rect l="l" t="t" r="r" b="b"/>
                <a:pathLst>
                  <a:path w="108600" h="15419" extrusionOk="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2"/>
              <p:cNvSpPr/>
              <p:nvPr/>
            </p:nvSpPr>
            <p:spPr>
              <a:xfrm>
                <a:off x="5022249" y="3612305"/>
                <a:ext cx="2901221" cy="667756"/>
              </a:xfrm>
              <a:custGeom>
                <a:avLst/>
                <a:gdLst/>
                <a:ahLst/>
                <a:cxnLst/>
                <a:rect l="l" t="t" r="r" b="b"/>
                <a:pathLst>
                  <a:path w="127948" h="29449" extrusionOk="0">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2"/>
              <p:cNvSpPr/>
              <p:nvPr/>
            </p:nvSpPr>
            <p:spPr>
              <a:xfrm>
                <a:off x="6401368" y="3659629"/>
                <a:ext cx="1420566" cy="538871"/>
              </a:xfrm>
              <a:custGeom>
                <a:avLst/>
                <a:gdLst/>
                <a:ahLst/>
                <a:cxnLst/>
                <a:rect l="l" t="t" r="r" b="b"/>
                <a:pathLst>
                  <a:path w="62649" h="23765" extrusionOk="0">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2"/>
              <p:cNvSpPr/>
              <p:nvPr/>
            </p:nvSpPr>
            <p:spPr>
              <a:xfrm>
                <a:off x="5146397" y="3178864"/>
                <a:ext cx="2705354" cy="477059"/>
              </a:xfrm>
              <a:custGeom>
                <a:avLst/>
                <a:gdLst/>
                <a:ahLst/>
                <a:cxnLst/>
                <a:rect l="l" t="t" r="r" b="b"/>
                <a:pathLst>
                  <a:path w="119310" h="21039" extrusionOk="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2"/>
              <p:cNvSpPr/>
              <p:nvPr/>
            </p:nvSpPr>
            <p:spPr>
              <a:xfrm>
                <a:off x="6873221" y="3243036"/>
                <a:ext cx="918995" cy="336724"/>
              </a:xfrm>
              <a:custGeom>
                <a:avLst/>
                <a:gdLst/>
                <a:ahLst/>
                <a:cxnLst/>
                <a:rect l="l" t="t" r="r" b="b"/>
                <a:pathLst>
                  <a:path w="40529" h="14850" extrusionOk="0">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2"/>
              <p:cNvSpPr/>
              <p:nvPr/>
            </p:nvSpPr>
            <p:spPr>
              <a:xfrm>
                <a:off x="6464270" y="3678994"/>
                <a:ext cx="1342201" cy="202601"/>
              </a:xfrm>
              <a:custGeom>
                <a:avLst/>
                <a:gdLst/>
                <a:ahLst/>
                <a:cxnLst/>
                <a:rect l="l" t="t" r="r" b="b"/>
                <a:pathLst>
                  <a:path w="59193" h="8935" extrusionOk="0">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2"/>
              <p:cNvSpPr/>
              <p:nvPr/>
            </p:nvSpPr>
            <p:spPr>
              <a:xfrm>
                <a:off x="6432819" y="3848447"/>
                <a:ext cx="1384150" cy="255026"/>
              </a:xfrm>
              <a:custGeom>
                <a:avLst/>
                <a:gdLst/>
                <a:ahLst/>
                <a:cxnLst/>
                <a:rect l="l" t="t" r="r" b="b"/>
                <a:pathLst>
                  <a:path w="61043" h="11247" extrusionOk="0">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2"/>
              <p:cNvSpPr/>
              <p:nvPr/>
            </p:nvSpPr>
            <p:spPr>
              <a:xfrm>
                <a:off x="6470981" y="3907585"/>
                <a:ext cx="1345988" cy="272644"/>
              </a:xfrm>
              <a:custGeom>
                <a:avLst/>
                <a:gdLst/>
                <a:ahLst/>
                <a:cxnLst/>
                <a:rect l="l" t="t" r="r" b="b"/>
                <a:pathLst>
                  <a:path w="59360" h="12024" extrusionOk="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2"/>
              <p:cNvSpPr/>
              <p:nvPr/>
            </p:nvSpPr>
            <p:spPr>
              <a:xfrm>
                <a:off x="6425676" y="3776725"/>
                <a:ext cx="1389615" cy="241194"/>
              </a:xfrm>
              <a:custGeom>
                <a:avLst/>
                <a:gdLst/>
                <a:ahLst/>
                <a:cxnLst/>
                <a:rect l="l" t="t" r="r" b="b"/>
                <a:pathLst>
                  <a:path w="61284" h="10637" extrusionOk="0">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2"/>
              <p:cNvSpPr/>
              <p:nvPr/>
            </p:nvSpPr>
            <p:spPr>
              <a:xfrm>
                <a:off x="6432819" y="3727632"/>
                <a:ext cx="1378685" cy="236160"/>
              </a:xfrm>
              <a:custGeom>
                <a:avLst/>
                <a:gdLst/>
                <a:ahLst/>
                <a:cxnLst/>
                <a:rect l="l" t="t" r="r" b="b"/>
                <a:pathLst>
                  <a:path w="60802" h="10415" extrusionOk="0">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2"/>
              <p:cNvSpPr/>
              <p:nvPr/>
            </p:nvSpPr>
            <p:spPr>
              <a:xfrm>
                <a:off x="6894196" y="3509109"/>
                <a:ext cx="879155" cy="29818"/>
              </a:xfrm>
              <a:custGeom>
                <a:avLst/>
                <a:gdLst/>
                <a:ahLst/>
                <a:cxnLst/>
                <a:rect l="l" t="t" r="r" b="b"/>
                <a:pathLst>
                  <a:path w="38772" h="1315" extrusionOk="0">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2"/>
              <p:cNvSpPr/>
              <p:nvPr/>
            </p:nvSpPr>
            <p:spPr>
              <a:xfrm>
                <a:off x="6915170" y="3276754"/>
                <a:ext cx="868657" cy="36915"/>
              </a:xfrm>
              <a:custGeom>
                <a:avLst/>
                <a:gdLst/>
                <a:ahLst/>
                <a:cxnLst/>
                <a:rect l="l" t="t" r="r" b="b"/>
                <a:pathLst>
                  <a:path w="38309" h="1628" extrusionOk="0">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2"/>
              <p:cNvSpPr/>
              <p:nvPr/>
            </p:nvSpPr>
            <p:spPr>
              <a:xfrm>
                <a:off x="6890431" y="3452081"/>
                <a:ext cx="891309" cy="31790"/>
              </a:xfrm>
              <a:custGeom>
                <a:avLst/>
                <a:gdLst/>
                <a:ahLst/>
                <a:cxnLst/>
                <a:rect l="l" t="t" r="r" b="b"/>
                <a:pathLst>
                  <a:path w="39308" h="1402" extrusionOk="0">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2"/>
              <p:cNvSpPr/>
              <p:nvPr/>
            </p:nvSpPr>
            <p:spPr>
              <a:xfrm>
                <a:off x="6890431" y="3395868"/>
                <a:ext cx="895073" cy="44738"/>
              </a:xfrm>
              <a:custGeom>
                <a:avLst/>
                <a:gdLst/>
                <a:ahLst/>
                <a:cxnLst/>
                <a:rect l="l" t="t" r="r" b="b"/>
                <a:pathLst>
                  <a:path w="39474" h="1973" extrusionOk="0">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2"/>
              <p:cNvSpPr/>
              <p:nvPr/>
            </p:nvSpPr>
            <p:spPr>
              <a:xfrm>
                <a:off x="6897552" y="3334622"/>
                <a:ext cx="889631" cy="34851"/>
              </a:xfrm>
              <a:custGeom>
                <a:avLst/>
                <a:gdLst/>
                <a:ahLst/>
                <a:cxnLst/>
                <a:rect l="l" t="t" r="r" b="b"/>
                <a:pathLst>
                  <a:path w="39234" h="1537" extrusionOk="0">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2"/>
              <p:cNvSpPr/>
              <p:nvPr/>
            </p:nvSpPr>
            <p:spPr>
              <a:xfrm>
                <a:off x="5226917" y="2539372"/>
                <a:ext cx="2570733" cy="349422"/>
              </a:xfrm>
              <a:custGeom>
                <a:avLst/>
                <a:gdLst/>
                <a:ahLst/>
                <a:cxnLst/>
                <a:rect l="l" t="t" r="r" b="b"/>
                <a:pathLst>
                  <a:path w="113373" h="15410" extrusionOk="0">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2"/>
              <p:cNvSpPr/>
              <p:nvPr/>
            </p:nvSpPr>
            <p:spPr>
              <a:xfrm>
                <a:off x="6219330" y="2616129"/>
                <a:ext cx="8821" cy="3809"/>
              </a:xfrm>
              <a:custGeom>
                <a:avLst/>
                <a:gdLst/>
                <a:ahLst/>
                <a:cxnLst/>
                <a:rect l="l" t="t" r="r" b="b"/>
                <a:pathLst>
                  <a:path w="389" h="168" extrusionOk="0">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2"/>
              <p:cNvSpPr/>
              <p:nvPr/>
            </p:nvSpPr>
            <p:spPr>
              <a:xfrm>
                <a:off x="6390869" y="1955163"/>
                <a:ext cx="1046927" cy="687415"/>
              </a:xfrm>
              <a:custGeom>
                <a:avLst/>
                <a:gdLst/>
                <a:ahLst/>
                <a:cxnLst/>
                <a:rect l="l" t="t" r="r" b="b"/>
                <a:pathLst>
                  <a:path w="46171" h="30316" extrusionOk="0">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2"/>
              <p:cNvSpPr/>
              <p:nvPr/>
            </p:nvSpPr>
            <p:spPr>
              <a:xfrm>
                <a:off x="5384217" y="2025570"/>
                <a:ext cx="905163" cy="510460"/>
              </a:xfrm>
              <a:custGeom>
                <a:avLst/>
                <a:gdLst/>
                <a:ahLst/>
                <a:cxnLst/>
                <a:rect l="l" t="t" r="r" b="b"/>
                <a:pathLst>
                  <a:path w="39919" h="22512" extrusionOk="0">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2"/>
              <p:cNvSpPr/>
              <p:nvPr/>
            </p:nvSpPr>
            <p:spPr>
              <a:xfrm>
                <a:off x="5544872" y="2747419"/>
                <a:ext cx="2270402" cy="229040"/>
              </a:xfrm>
              <a:custGeom>
                <a:avLst/>
                <a:gdLst/>
                <a:ahLst/>
                <a:cxnLst/>
                <a:rect l="l" t="t" r="r" b="b"/>
                <a:pathLst>
                  <a:path w="100128" h="10101" extrusionOk="0">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2"/>
              <p:cNvSpPr/>
              <p:nvPr/>
            </p:nvSpPr>
            <p:spPr>
              <a:xfrm>
                <a:off x="6231915" y="2479827"/>
                <a:ext cx="1586728" cy="299061"/>
              </a:xfrm>
              <a:custGeom>
                <a:avLst/>
                <a:gdLst/>
                <a:ahLst/>
                <a:cxnLst/>
                <a:rect l="l" t="t" r="r" b="b"/>
                <a:pathLst>
                  <a:path w="69977" h="13189" extrusionOk="0">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2"/>
              <p:cNvSpPr/>
              <p:nvPr/>
            </p:nvSpPr>
            <p:spPr>
              <a:xfrm>
                <a:off x="5184990" y="2481505"/>
                <a:ext cx="1032665" cy="272644"/>
              </a:xfrm>
              <a:custGeom>
                <a:avLst/>
                <a:gdLst/>
                <a:ahLst/>
                <a:cxnLst/>
                <a:rect l="l" t="t" r="r" b="b"/>
                <a:pathLst>
                  <a:path w="45542" h="12024" extrusionOk="0">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2"/>
              <p:cNvSpPr/>
              <p:nvPr/>
            </p:nvSpPr>
            <p:spPr>
              <a:xfrm>
                <a:off x="6764583" y="3178933"/>
                <a:ext cx="1087198" cy="476991"/>
              </a:xfrm>
              <a:custGeom>
                <a:avLst/>
                <a:gdLst/>
                <a:ahLst/>
                <a:cxnLst/>
                <a:rect l="l" t="t" r="r" b="b"/>
                <a:pathLst>
                  <a:path w="47947" h="21036" extrusionOk="0">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2"/>
              <p:cNvSpPr/>
              <p:nvPr/>
            </p:nvSpPr>
            <p:spPr>
              <a:xfrm>
                <a:off x="5272223" y="2916873"/>
                <a:ext cx="634628" cy="169473"/>
              </a:xfrm>
              <a:custGeom>
                <a:avLst/>
                <a:gdLst/>
                <a:ahLst/>
                <a:cxnLst/>
                <a:rect l="l" t="t" r="r" b="b"/>
                <a:pathLst>
                  <a:path w="27988" h="7474" extrusionOk="0">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2"/>
              <p:cNvSpPr/>
              <p:nvPr/>
            </p:nvSpPr>
            <p:spPr>
              <a:xfrm>
                <a:off x="5164015" y="3186143"/>
                <a:ext cx="1655094" cy="193803"/>
              </a:xfrm>
              <a:custGeom>
                <a:avLst/>
                <a:gdLst/>
                <a:ahLst/>
                <a:cxnLst/>
                <a:rect l="l" t="t" r="r" b="b"/>
                <a:pathLst>
                  <a:path w="72992" h="8547" extrusionOk="0">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2"/>
              <p:cNvSpPr/>
              <p:nvPr/>
            </p:nvSpPr>
            <p:spPr>
              <a:xfrm>
                <a:off x="5176169" y="3612305"/>
                <a:ext cx="2747303" cy="667756"/>
              </a:xfrm>
              <a:custGeom>
                <a:avLst/>
                <a:gdLst/>
                <a:ahLst/>
                <a:cxnLst/>
                <a:rect l="l" t="t" r="r" b="b"/>
                <a:pathLst>
                  <a:path w="121160" h="29449" extrusionOk="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2"/>
              <p:cNvSpPr/>
              <p:nvPr/>
            </p:nvSpPr>
            <p:spPr>
              <a:xfrm>
                <a:off x="5945002" y="4014545"/>
                <a:ext cx="23" cy="1701"/>
              </a:xfrm>
              <a:custGeom>
                <a:avLst/>
                <a:gdLst/>
                <a:ahLst/>
                <a:cxnLst/>
                <a:rect l="l" t="t" r="r" b="b"/>
                <a:pathLst>
                  <a:path w="1" h="75" extrusionOk="0">
                    <a:moveTo>
                      <a:pt x="1" y="0"/>
                    </a:moveTo>
                    <a:lnTo>
                      <a:pt x="1" y="0"/>
                    </a:lnTo>
                    <a:lnTo>
                      <a:pt x="1" y="74"/>
                    </a:ln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2"/>
              <p:cNvSpPr/>
              <p:nvPr/>
            </p:nvSpPr>
            <p:spPr>
              <a:xfrm>
                <a:off x="5943324" y="4007402"/>
                <a:ext cx="1701" cy="7165"/>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2"/>
              <p:cNvSpPr/>
              <p:nvPr/>
            </p:nvSpPr>
            <p:spPr>
              <a:xfrm>
                <a:off x="6076293" y="3926609"/>
                <a:ext cx="2812" cy="1973"/>
              </a:xfrm>
              <a:custGeom>
                <a:avLst/>
                <a:gdLst/>
                <a:ahLst/>
                <a:cxnLst/>
                <a:rect l="l" t="t" r="r" b="b"/>
                <a:pathLst>
                  <a:path w="124" h="87" extrusionOk="0">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2"/>
              <p:cNvSpPr/>
              <p:nvPr/>
            </p:nvSpPr>
            <p:spPr>
              <a:xfrm>
                <a:off x="5965977" y="2913222"/>
                <a:ext cx="1754932" cy="327042"/>
              </a:xfrm>
              <a:custGeom>
                <a:avLst/>
                <a:gdLst/>
                <a:ahLst/>
                <a:cxnLst/>
                <a:rect l="l" t="t" r="r" b="b"/>
                <a:pathLst>
                  <a:path w="77395" h="14423" extrusionOk="0">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2"/>
              <p:cNvSpPr/>
              <p:nvPr/>
            </p:nvSpPr>
            <p:spPr>
              <a:xfrm>
                <a:off x="6481480" y="2210964"/>
                <a:ext cx="914369" cy="247906"/>
              </a:xfrm>
              <a:custGeom>
                <a:avLst/>
                <a:gdLst/>
                <a:ahLst/>
                <a:cxnLst/>
                <a:rect l="l" t="t" r="r" b="b"/>
                <a:pathLst>
                  <a:path w="40325" h="10933" extrusionOk="0">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2"/>
              <p:cNvSpPr/>
              <p:nvPr/>
            </p:nvSpPr>
            <p:spPr>
              <a:xfrm>
                <a:off x="6481480" y="2322527"/>
                <a:ext cx="905571" cy="218542"/>
              </a:xfrm>
              <a:custGeom>
                <a:avLst/>
                <a:gdLst/>
                <a:ahLst/>
                <a:cxnLst/>
                <a:rect l="l" t="t" r="r" b="b"/>
                <a:pathLst>
                  <a:path w="39937" h="9638" extrusionOk="0">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2"/>
              <p:cNvSpPr/>
              <p:nvPr/>
            </p:nvSpPr>
            <p:spPr>
              <a:xfrm>
                <a:off x="6499076" y="2100648"/>
                <a:ext cx="901807" cy="246636"/>
              </a:xfrm>
              <a:custGeom>
                <a:avLst/>
                <a:gdLst/>
                <a:ahLst/>
                <a:cxnLst/>
                <a:rect l="l" t="t" r="r" b="b"/>
                <a:pathLst>
                  <a:path w="39771" h="10877" extrusionOk="0">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2"/>
              <p:cNvSpPr/>
              <p:nvPr/>
            </p:nvSpPr>
            <p:spPr>
              <a:xfrm>
                <a:off x="6518373" y="2037724"/>
                <a:ext cx="880833" cy="248337"/>
              </a:xfrm>
              <a:custGeom>
                <a:avLst/>
                <a:gdLst/>
                <a:ahLst/>
                <a:cxnLst/>
                <a:rect l="l" t="t" r="r" b="b"/>
                <a:pathLst>
                  <a:path w="38846" h="10952" extrusionOk="0">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2"/>
              <p:cNvSpPr/>
              <p:nvPr/>
            </p:nvSpPr>
            <p:spPr>
              <a:xfrm>
                <a:off x="6486922" y="2163572"/>
                <a:ext cx="912283" cy="237838"/>
              </a:xfrm>
              <a:custGeom>
                <a:avLst/>
                <a:gdLst/>
                <a:ahLst/>
                <a:cxnLst/>
                <a:rect l="l" t="t" r="r" b="b"/>
                <a:pathLst>
                  <a:path w="40233" h="10489" extrusionOk="0">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2"/>
              <p:cNvSpPr/>
              <p:nvPr/>
            </p:nvSpPr>
            <p:spPr>
              <a:xfrm>
                <a:off x="6478124" y="2256270"/>
                <a:ext cx="913961" cy="242849"/>
              </a:xfrm>
              <a:custGeom>
                <a:avLst/>
                <a:gdLst/>
                <a:ahLst/>
                <a:cxnLst/>
                <a:rect l="l" t="t" r="r" b="b"/>
                <a:pathLst>
                  <a:path w="40307" h="10710" extrusionOk="0">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2"/>
              <p:cNvSpPr/>
              <p:nvPr/>
            </p:nvSpPr>
            <p:spPr>
              <a:xfrm>
                <a:off x="7186595" y="2271099"/>
                <a:ext cx="149723" cy="175731"/>
              </a:xfrm>
              <a:custGeom>
                <a:avLst/>
                <a:gdLst/>
                <a:ahLst/>
                <a:cxnLst/>
                <a:rect l="l" t="t" r="r" b="b"/>
                <a:pathLst>
                  <a:path w="6603" h="7750" extrusionOk="0">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2"/>
              <p:cNvSpPr/>
              <p:nvPr/>
            </p:nvSpPr>
            <p:spPr>
              <a:xfrm>
                <a:off x="6180368" y="2071072"/>
                <a:ext cx="63804" cy="402035"/>
              </a:xfrm>
              <a:custGeom>
                <a:avLst/>
                <a:gdLst/>
                <a:ahLst/>
                <a:cxnLst/>
                <a:rect l="l" t="t" r="r" b="b"/>
                <a:pathLst>
                  <a:path w="2850" h="17958" extrusionOk="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2"/>
              <p:cNvSpPr/>
              <p:nvPr/>
            </p:nvSpPr>
            <p:spPr>
              <a:xfrm>
                <a:off x="6101270" y="2171574"/>
                <a:ext cx="36066" cy="235852"/>
              </a:xfrm>
              <a:custGeom>
                <a:avLst/>
                <a:gdLst/>
                <a:ahLst/>
                <a:cxnLst/>
                <a:rect l="l" t="t" r="r" b="b"/>
                <a:pathLst>
                  <a:path w="1611" h="10535" extrusionOk="0">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2"/>
              <p:cNvSpPr/>
              <p:nvPr/>
            </p:nvSpPr>
            <p:spPr>
              <a:xfrm>
                <a:off x="5699151" y="2317324"/>
                <a:ext cx="167324" cy="150511"/>
              </a:xfrm>
              <a:custGeom>
                <a:avLst/>
                <a:gdLst/>
                <a:ahLst/>
                <a:cxnLst/>
                <a:rect l="l" t="t" r="r" b="b"/>
                <a:pathLst>
                  <a:path w="7474" h="6723" extrusionOk="0">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2"/>
              <p:cNvSpPr/>
              <p:nvPr/>
            </p:nvSpPr>
            <p:spPr>
              <a:xfrm>
                <a:off x="6045791" y="2137454"/>
                <a:ext cx="41730" cy="367245"/>
              </a:xfrm>
              <a:custGeom>
                <a:avLst/>
                <a:gdLst/>
                <a:ahLst/>
                <a:cxnLst/>
                <a:rect l="l" t="t" r="r" b="b"/>
                <a:pathLst>
                  <a:path w="1864" h="16404" extrusionOk="0">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2"/>
              <p:cNvSpPr/>
              <p:nvPr/>
            </p:nvSpPr>
            <p:spPr>
              <a:xfrm>
                <a:off x="5481736" y="2388811"/>
                <a:ext cx="39783" cy="221524"/>
              </a:xfrm>
              <a:custGeom>
                <a:avLst/>
                <a:gdLst/>
                <a:ahLst/>
                <a:cxnLst/>
                <a:rect l="l" t="t" r="r" b="b"/>
                <a:pathLst>
                  <a:path w="1777" h="9895" extrusionOk="0">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2"/>
              <p:cNvSpPr/>
              <p:nvPr/>
            </p:nvSpPr>
            <p:spPr>
              <a:xfrm>
                <a:off x="5174455" y="3234988"/>
                <a:ext cx="1589378" cy="393460"/>
              </a:xfrm>
              <a:custGeom>
                <a:avLst/>
                <a:gdLst/>
                <a:ahLst/>
                <a:cxnLst/>
                <a:rect l="l" t="t" r="r" b="b"/>
                <a:pathLst>
                  <a:path w="70994" h="17575" extrusionOk="0">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2"/>
              <p:cNvSpPr/>
              <p:nvPr/>
            </p:nvSpPr>
            <p:spPr>
              <a:xfrm>
                <a:off x="6498016" y="3284063"/>
                <a:ext cx="50126" cy="318731"/>
              </a:xfrm>
              <a:custGeom>
                <a:avLst/>
                <a:gdLst/>
                <a:ahLst/>
                <a:cxnLst/>
                <a:rect l="l" t="t" r="r" b="b"/>
                <a:pathLst>
                  <a:path w="2239" h="14237" extrusionOk="0">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2"/>
              <p:cNvSpPr/>
              <p:nvPr/>
            </p:nvSpPr>
            <p:spPr>
              <a:xfrm>
                <a:off x="6337334" y="3320042"/>
                <a:ext cx="26104" cy="220226"/>
              </a:xfrm>
              <a:custGeom>
                <a:avLst/>
                <a:gdLst/>
                <a:ahLst/>
                <a:cxnLst/>
                <a:rect l="l" t="t" r="r" b="b"/>
                <a:pathLst>
                  <a:path w="1166" h="9837" extrusionOk="0">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2"/>
              <p:cNvSpPr/>
              <p:nvPr/>
            </p:nvSpPr>
            <p:spPr>
              <a:xfrm>
                <a:off x="5868116" y="3899011"/>
                <a:ext cx="74147" cy="139877"/>
              </a:xfrm>
              <a:custGeom>
                <a:avLst/>
                <a:gdLst/>
                <a:ahLst/>
                <a:cxnLst/>
                <a:rect l="l" t="t" r="r" b="b"/>
                <a:pathLst>
                  <a:path w="3312" h="6248" extrusionOk="0">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2"/>
              <p:cNvSpPr/>
              <p:nvPr/>
            </p:nvSpPr>
            <p:spPr>
              <a:xfrm>
                <a:off x="5940588" y="3997857"/>
                <a:ext cx="1679" cy="7074"/>
              </a:xfrm>
              <a:custGeom>
                <a:avLst/>
                <a:gdLst/>
                <a:ahLst/>
                <a:cxnLst/>
                <a:rect l="l" t="t" r="r" b="b"/>
                <a:pathLst>
                  <a:path w="75" h="316" extrusionOk="0">
                    <a:moveTo>
                      <a:pt x="75" y="315"/>
                    </a:moveTo>
                    <a:cubicBezTo>
                      <a:pt x="75" y="149"/>
                      <a:pt x="75" y="75"/>
                      <a:pt x="1" y="1"/>
                    </a:cubicBezTo>
                    <a:cubicBezTo>
                      <a:pt x="75" y="75"/>
                      <a:pt x="75" y="149"/>
                      <a:pt x="75" y="3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2"/>
              <p:cNvSpPr/>
              <p:nvPr/>
            </p:nvSpPr>
            <p:spPr>
              <a:xfrm>
                <a:off x="5961297" y="3890279"/>
                <a:ext cx="74147" cy="161391"/>
              </a:xfrm>
              <a:custGeom>
                <a:avLst/>
                <a:gdLst/>
                <a:ahLst/>
                <a:cxnLst/>
                <a:rect l="l" t="t" r="r" b="b"/>
                <a:pathLst>
                  <a:path w="3312" h="7209" extrusionOk="0">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2"/>
              <p:cNvSpPr/>
              <p:nvPr/>
            </p:nvSpPr>
            <p:spPr>
              <a:xfrm>
                <a:off x="6052821" y="3913384"/>
                <a:ext cx="74147" cy="154093"/>
              </a:xfrm>
              <a:custGeom>
                <a:avLst/>
                <a:gdLst/>
                <a:ahLst/>
                <a:cxnLst/>
                <a:rect l="l" t="t" r="r" b="b"/>
                <a:pathLst>
                  <a:path w="3312" h="6883" extrusionOk="0">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2"/>
              <p:cNvSpPr/>
              <p:nvPr/>
            </p:nvSpPr>
            <p:spPr>
              <a:xfrm>
                <a:off x="5148775" y="3794098"/>
                <a:ext cx="68774" cy="68259"/>
              </a:xfrm>
              <a:custGeom>
                <a:avLst/>
                <a:gdLst/>
                <a:ahLst/>
                <a:cxnLst/>
                <a:rect l="l" t="t" r="r" b="b"/>
                <a:pathLst>
                  <a:path w="3072" h="3049" extrusionOk="0">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2"/>
              <p:cNvSpPr/>
              <p:nvPr/>
            </p:nvSpPr>
            <p:spPr>
              <a:xfrm>
                <a:off x="7578058" y="3783754"/>
                <a:ext cx="160720" cy="157362"/>
              </a:xfrm>
              <a:custGeom>
                <a:avLst/>
                <a:gdLst/>
                <a:ahLst/>
                <a:cxnLst/>
                <a:rect l="l" t="t" r="r" b="b"/>
                <a:pathLst>
                  <a:path w="7179" h="7029" extrusionOk="0">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24" name="Google Shape;4124;p52"/>
          <p:cNvGrpSpPr/>
          <p:nvPr/>
        </p:nvGrpSpPr>
        <p:grpSpPr>
          <a:xfrm>
            <a:off x="6670930" y="2187132"/>
            <a:ext cx="2483967" cy="2585234"/>
            <a:chOff x="6670930" y="2187132"/>
            <a:chExt cx="2483967" cy="2585234"/>
          </a:xfrm>
        </p:grpSpPr>
        <p:grpSp>
          <p:nvGrpSpPr>
            <p:cNvPr id="4125" name="Google Shape;4125;p52"/>
            <p:cNvGrpSpPr/>
            <p:nvPr/>
          </p:nvGrpSpPr>
          <p:grpSpPr>
            <a:xfrm rot="3481065">
              <a:off x="7986286" y="2407218"/>
              <a:ext cx="977130" cy="993279"/>
              <a:chOff x="2712348" y="3057314"/>
              <a:chExt cx="846073" cy="860096"/>
            </a:xfrm>
          </p:grpSpPr>
          <p:sp>
            <p:nvSpPr>
              <p:cNvPr id="4126" name="Google Shape;4126;p52"/>
              <p:cNvSpPr/>
              <p:nvPr/>
            </p:nvSpPr>
            <p:spPr>
              <a:xfrm>
                <a:off x="2954067" y="3057314"/>
                <a:ext cx="604355" cy="860096"/>
              </a:xfrm>
              <a:custGeom>
                <a:avLst/>
                <a:gdLst/>
                <a:ahLst/>
                <a:cxnLst/>
                <a:rect l="l" t="t" r="r" b="b"/>
                <a:pathLst>
                  <a:path w="10516" h="14966" extrusionOk="0">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2"/>
              <p:cNvSpPr/>
              <p:nvPr/>
            </p:nvSpPr>
            <p:spPr>
              <a:xfrm>
                <a:off x="2712348" y="3127888"/>
                <a:ext cx="243673" cy="163445"/>
              </a:xfrm>
              <a:custGeom>
                <a:avLst/>
                <a:gdLst/>
                <a:ahLst/>
                <a:cxnLst/>
                <a:rect l="l" t="t" r="r" b="b"/>
                <a:pathLst>
                  <a:path w="4240" h="2844" extrusionOk="0">
                    <a:moveTo>
                      <a:pt x="0" y="0"/>
                    </a:moveTo>
                    <a:lnTo>
                      <a:pt x="4240" y="2844"/>
                    </a:lnTo>
                    <a:lnTo>
                      <a:pt x="3643" y="1683"/>
                    </a:lnTo>
                    <a:lnTo>
                      <a:pt x="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2"/>
              <p:cNvSpPr/>
              <p:nvPr/>
            </p:nvSpPr>
            <p:spPr>
              <a:xfrm>
                <a:off x="2712348" y="3127888"/>
                <a:ext cx="243673" cy="96722"/>
              </a:xfrm>
              <a:custGeom>
                <a:avLst/>
                <a:gdLst/>
                <a:ahLst/>
                <a:cxnLst/>
                <a:rect l="l" t="t" r="r" b="b"/>
                <a:pathLst>
                  <a:path w="4240" h="1683" extrusionOk="0">
                    <a:moveTo>
                      <a:pt x="0" y="0"/>
                    </a:moveTo>
                    <a:lnTo>
                      <a:pt x="3643" y="1683"/>
                    </a:lnTo>
                    <a:lnTo>
                      <a:pt x="4240" y="9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2"/>
              <p:cNvSpPr/>
              <p:nvPr/>
            </p:nvSpPr>
            <p:spPr>
              <a:xfrm>
                <a:off x="2712348" y="3127888"/>
                <a:ext cx="243673" cy="163445"/>
              </a:xfrm>
              <a:custGeom>
                <a:avLst/>
                <a:gdLst/>
                <a:ahLst/>
                <a:cxnLst/>
                <a:rect l="l" t="t" r="r" b="b"/>
                <a:pathLst>
                  <a:path w="4240" h="2844" extrusionOk="0">
                    <a:moveTo>
                      <a:pt x="0" y="0"/>
                    </a:moveTo>
                    <a:lnTo>
                      <a:pt x="3188" y="2381"/>
                    </a:lnTo>
                    <a:lnTo>
                      <a:pt x="4240" y="2844"/>
                    </a:lnTo>
                    <a:lnTo>
                      <a:pt x="4240" y="2844"/>
                    </a:lnTo>
                    <a:lnTo>
                      <a:pt x="3399" y="2137"/>
                    </a:lnTo>
                    <a:lnTo>
                      <a:pt x="0"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2"/>
              <p:cNvSpPr/>
              <p:nvPr/>
            </p:nvSpPr>
            <p:spPr>
              <a:xfrm>
                <a:off x="2712348" y="3127888"/>
                <a:ext cx="195341" cy="175513"/>
              </a:xfrm>
              <a:custGeom>
                <a:avLst/>
                <a:gdLst/>
                <a:ahLst/>
                <a:cxnLst/>
                <a:rect l="l" t="t" r="r" b="b"/>
                <a:pathLst>
                  <a:path w="3399" h="3054" extrusionOk="0">
                    <a:moveTo>
                      <a:pt x="0" y="0"/>
                    </a:moveTo>
                    <a:lnTo>
                      <a:pt x="2633" y="3054"/>
                    </a:lnTo>
                    <a:lnTo>
                      <a:pt x="3399" y="213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52"/>
            <p:cNvGrpSpPr/>
            <p:nvPr/>
          </p:nvGrpSpPr>
          <p:grpSpPr>
            <a:xfrm flipH="1">
              <a:off x="6676110" y="2187132"/>
              <a:ext cx="977105" cy="781305"/>
              <a:chOff x="2218738" y="2143082"/>
              <a:chExt cx="977105" cy="781305"/>
            </a:xfrm>
          </p:grpSpPr>
          <p:sp>
            <p:nvSpPr>
              <p:cNvPr id="4132" name="Google Shape;4132;p52"/>
              <p:cNvSpPr/>
              <p:nvPr/>
            </p:nvSpPr>
            <p:spPr>
              <a:xfrm>
                <a:off x="2662062" y="2276010"/>
                <a:ext cx="533781" cy="648377"/>
              </a:xfrm>
              <a:custGeom>
                <a:avLst/>
                <a:gdLst/>
                <a:ahLst/>
                <a:cxnLst/>
                <a:rect l="l" t="t" r="r" b="b"/>
                <a:pathLst>
                  <a:path w="9288" h="11282" extrusionOk="0">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2"/>
              <p:cNvSpPr/>
              <p:nvPr/>
            </p:nvSpPr>
            <p:spPr>
              <a:xfrm>
                <a:off x="2218738" y="2191414"/>
                <a:ext cx="562286" cy="164939"/>
              </a:xfrm>
              <a:custGeom>
                <a:avLst/>
                <a:gdLst/>
                <a:ahLst/>
                <a:cxnLst/>
                <a:rect l="l" t="t" r="r" b="b"/>
                <a:pathLst>
                  <a:path w="9784" h="2870" extrusionOk="0">
                    <a:moveTo>
                      <a:pt x="0" y="1"/>
                    </a:moveTo>
                    <a:lnTo>
                      <a:pt x="9784" y="2869"/>
                    </a:lnTo>
                    <a:lnTo>
                      <a:pt x="7992" y="976"/>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2"/>
              <p:cNvSpPr/>
              <p:nvPr/>
            </p:nvSpPr>
            <p:spPr>
              <a:xfrm>
                <a:off x="2218738" y="2143082"/>
                <a:ext cx="493667" cy="104480"/>
              </a:xfrm>
              <a:custGeom>
                <a:avLst/>
                <a:gdLst/>
                <a:ahLst/>
                <a:cxnLst/>
                <a:rect l="l" t="t" r="r" b="b"/>
                <a:pathLst>
                  <a:path w="8590" h="1818" extrusionOk="0">
                    <a:moveTo>
                      <a:pt x="8589" y="0"/>
                    </a:moveTo>
                    <a:lnTo>
                      <a:pt x="0" y="842"/>
                    </a:lnTo>
                    <a:lnTo>
                      <a:pt x="7992" y="1817"/>
                    </a:lnTo>
                    <a:lnTo>
                      <a:pt x="85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2"/>
              <p:cNvSpPr/>
              <p:nvPr/>
            </p:nvSpPr>
            <p:spPr>
              <a:xfrm>
                <a:off x="2218738" y="2191414"/>
                <a:ext cx="562286" cy="164939"/>
              </a:xfrm>
              <a:custGeom>
                <a:avLst/>
                <a:gdLst/>
                <a:ahLst/>
                <a:cxnLst/>
                <a:rect l="l" t="t" r="r" b="b"/>
                <a:pathLst>
                  <a:path w="9784" h="2870" extrusionOk="0">
                    <a:moveTo>
                      <a:pt x="0" y="1"/>
                    </a:moveTo>
                    <a:lnTo>
                      <a:pt x="7504" y="2625"/>
                    </a:lnTo>
                    <a:lnTo>
                      <a:pt x="9784" y="2869"/>
                    </a:lnTo>
                    <a:lnTo>
                      <a:pt x="7781" y="1994"/>
                    </a:lnTo>
                    <a:lnTo>
                      <a:pt x="0" y="1"/>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2"/>
              <p:cNvSpPr/>
              <p:nvPr/>
            </p:nvSpPr>
            <p:spPr>
              <a:xfrm>
                <a:off x="2218738" y="2191414"/>
                <a:ext cx="447232" cy="243730"/>
              </a:xfrm>
              <a:custGeom>
                <a:avLst/>
                <a:gdLst/>
                <a:ahLst/>
                <a:cxnLst/>
                <a:rect l="l" t="t" r="r" b="b"/>
                <a:pathLst>
                  <a:path w="7782" h="4241" extrusionOk="0">
                    <a:moveTo>
                      <a:pt x="0" y="1"/>
                    </a:moveTo>
                    <a:lnTo>
                      <a:pt x="6873" y="4240"/>
                    </a:lnTo>
                    <a:lnTo>
                      <a:pt x="7781" y="199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52"/>
            <p:cNvGrpSpPr/>
            <p:nvPr/>
          </p:nvGrpSpPr>
          <p:grpSpPr>
            <a:xfrm>
              <a:off x="6670930" y="2310497"/>
              <a:ext cx="1756934" cy="2461868"/>
              <a:chOff x="6364792" y="2343625"/>
              <a:chExt cx="1975859" cy="2768633"/>
            </a:xfrm>
          </p:grpSpPr>
          <p:sp>
            <p:nvSpPr>
              <p:cNvPr id="4138" name="Google Shape;4138;p52"/>
              <p:cNvSpPr/>
              <p:nvPr/>
            </p:nvSpPr>
            <p:spPr>
              <a:xfrm flipH="1">
                <a:off x="6364792" y="2993005"/>
                <a:ext cx="30517" cy="24195"/>
              </a:xfrm>
              <a:custGeom>
                <a:avLst/>
                <a:gdLst/>
                <a:ahLst/>
                <a:cxnLst/>
                <a:rect l="l" t="t" r="r" b="b"/>
                <a:pathLst>
                  <a:path w="531" h="421" extrusionOk="0">
                    <a:moveTo>
                      <a:pt x="287" y="0"/>
                    </a:moveTo>
                    <a:cubicBezTo>
                      <a:pt x="1" y="0"/>
                      <a:pt x="1" y="421"/>
                      <a:pt x="287" y="421"/>
                    </a:cubicBezTo>
                    <a:cubicBezTo>
                      <a:pt x="531" y="421"/>
                      <a:pt x="531"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2"/>
              <p:cNvSpPr/>
              <p:nvPr/>
            </p:nvSpPr>
            <p:spPr>
              <a:xfrm>
                <a:off x="6928199" y="4684568"/>
                <a:ext cx="83067" cy="93668"/>
              </a:xfrm>
              <a:custGeom>
                <a:avLst/>
                <a:gdLst/>
                <a:ahLst/>
                <a:cxnLst/>
                <a:rect l="l" t="t" r="r" b="b"/>
                <a:pathLst>
                  <a:path w="4913" h="5540" extrusionOk="0">
                    <a:moveTo>
                      <a:pt x="3860" y="0"/>
                    </a:moveTo>
                    <a:lnTo>
                      <a:pt x="0" y="1153"/>
                    </a:lnTo>
                    <a:cubicBezTo>
                      <a:pt x="0" y="1153"/>
                      <a:pt x="627" y="3660"/>
                      <a:pt x="527" y="4687"/>
                    </a:cubicBezTo>
                    <a:lnTo>
                      <a:pt x="1980" y="5539"/>
                    </a:lnTo>
                    <a:lnTo>
                      <a:pt x="4086" y="4913"/>
                    </a:lnTo>
                    <a:lnTo>
                      <a:pt x="4913" y="3534"/>
                    </a:lnTo>
                    <a:lnTo>
                      <a:pt x="3860" y="0"/>
                    </a:ln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2"/>
              <p:cNvSpPr/>
              <p:nvPr/>
            </p:nvSpPr>
            <p:spPr>
              <a:xfrm>
                <a:off x="6968883" y="4652778"/>
                <a:ext cx="8910" cy="12309"/>
              </a:xfrm>
              <a:custGeom>
                <a:avLst/>
                <a:gdLst/>
                <a:ahLst/>
                <a:cxnLst/>
                <a:rect l="l" t="t" r="r" b="b"/>
                <a:pathLst>
                  <a:path w="527" h="728" extrusionOk="0">
                    <a:moveTo>
                      <a:pt x="426" y="1"/>
                    </a:moveTo>
                    <a:lnTo>
                      <a:pt x="0" y="101"/>
                    </a:lnTo>
                    <a:cubicBezTo>
                      <a:pt x="101" y="527"/>
                      <a:pt x="101" y="728"/>
                      <a:pt x="101" y="728"/>
                    </a:cubicBezTo>
                    <a:lnTo>
                      <a:pt x="527" y="627"/>
                    </a:lnTo>
                    <a:cubicBezTo>
                      <a:pt x="527" y="627"/>
                      <a:pt x="527" y="402"/>
                      <a:pt x="426" y="1"/>
                    </a:cubicBezTo>
                    <a:close/>
                  </a:path>
                </a:pathLst>
              </a:custGeom>
              <a:solidFill>
                <a:srgbClr val="86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2"/>
              <p:cNvSpPr/>
              <p:nvPr/>
            </p:nvSpPr>
            <p:spPr>
              <a:xfrm>
                <a:off x="6820555" y="4855436"/>
                <a:ext cx="83067" cy="49505"/>
              </a:xfrm>
              <a:custGeom>
                <a:avLst/>
                <a:gdLst/>
                <a:ahLst/>
                <a:cxnLst/>
                <a:rect l="l" t="t" r="r" b="b"/>
                <a:pathLst>
                  <a:path w="4913" h="2928" extrusionOk="0">
                    <a:moveTo>
                      <a:pt x="1780" y="1"/>
                    </a:moveTo>
                    <a:cubicBezTo>
                      <a:pt x="1518" y="1"/>
                      <a:pt x="1454" y="121"/>
                      <a:pt x="1454" y="121"/>
                    </a:cubicBezTo>
                    <a:cubicBezTo>
                      <a:pt x="1454" y="121"/>
                      <a:pt x="0" y="1800"/>
                      <a:pt x="301" y="2101"/>
                    </a:cubicBezTo>
                    <a:cubicBezTo>
                      <a:pt x="591" y="2323"/>
                      <a:pt x="1416" y="2928"/>
                      <a:pt x="2735" y="2928"/>
                    </a:cubicBezTo>
                    <a:cubicBezTo>
                      <a:pt x="3353" y="2928"/>
                      <a:pt x="4081" y="2795"/>
                      <a:pt x="4913" y="2427"/>
                    </a:cubicBezTo>
                    <a:cubicBezTo>
                      <a:pt x="4913" y="2427"/>
                      <a:pt x="4386" y="1074"/>
                      <a:pt x="3033" y="447"/>
                    </a:cubicBezTo>
                    <a:cubicBezTo>
                      <a:pt x="2399" y="94"/>
                      <a:pt x="2012" y="1"/>
                      <a:pt x="1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2"/>
              <p:cNvSpPr/>
              <p:nvPr/>
            </p:nvSpPr>
            <p:spPr>
              <a:xfrm>
                <a:off x="6924801" y="3303415"/>
                <a:ext cx="59768" cy="203786"/>
              </a:xfrm>
              <a:custGeom>
                <a:avLst/>
                <a:gdLst/>
                <a:ahLst/>
                <a:cxnLst/>
                <a:rect l="l" t="t" r="r" b="b"/>
                <a:pathLst>
                  <a:path w="3535" h="12053" extrusionOk="0">
                    <a:moveTo>
                      <a:pt x="2181" y="1"/>
                    </a:moveTo>
                    <a:cubicBezTo>
                      <a:pt x="2181" y="1"/>
                      <a:pt x="527" y="427"/>
                      <a:pt x="302" y="2006"/>
                    </a:cubicBezTo>
                    <a:cubicBezTo>
                      <a:pt x="101" y="3460"/>
                      <a:pt x="527" y="3986"/>
                      <a:pt x="527" y="3986"/>
                    </a:cubicBezTo>
                    <a:cubicBezTo>
                      <a:pt x="527" y="3986"/>
                      <a:pt x="1" y="4512"/>
                      <a:pt x="201" y="6492"/>
                    </a:cubicBezTo>
                    <a:cubicBezTo>
                      <a:pt x="402" y="8372"/>
                      <a:pt x="1254" y="8472"/>
                      <a:pt x="1254" y="8472"/>
                    </a:cubicBezTo>
                    <a:cubicBezTo>
                      <a:pt x="1254" y="8472"/>
                      <a:pt x="928" y="9199"/>
                      <a:pt x="1254" y="10151"/>
                    </a:cubicBezTo>
                    <a:cubicBezTo>
                      <a:pt x="1533" y="10919"/>
                      <a:pt x="2006" y="12052"/>
                      <a:pt x="2653" y="12052"/>
                    </a:cubicBezTo>
                    <a:cubicBezTo>
                      <a:pt x="2704" y="12052"/>
                      <a:pt x="2755" y="12046"/>
                      <a:pt x="2808" y="12031"/>
                    </a:cubicBezTo>
                    <a:cubicBezTo>
                      <a:pt x="3535" y="11805"/>
                      <a:pt x="3535" y="10978"/>
                      <a:pt x="3234" y="10151"/>
                    </a:cubicBezTo>
                    <a:cubicBezTo>
                      <a:pt x="2908" y="9299"/>
                      <a:pt x="2808" y="8673"/>
                      <a:pt x="2808" y="8673"/>
                    </a:cubicBezTo>
                    <a:cubicBezTo>
                      <a:pt x="2808" y="8673"/>
                      <a:pt x="3434" y="8372"/>
                      <a:pt x="3134" y="7319"/>
                    </a:cubicBezTo>
                    <a:cubicBezTo>
                      <a:pt x="2908" y="6392"/>
                      <a:pt x="2407" y="6066"/>
                      <a:pt x="2407" y="6066"/>
                    </a:cubicBezTo>
                    <a:cubicBezTo>
                      <a:pt x="2407" y="6066"/>
                      <a:pt x="3434" y="6066"/>
                      <a:pt x="3134" y="4913"/>
                    </a:cubicBezTo>
                    <a:cubicBezTo>
                      <a:pt x="2908" y="3760"/>
                      <a:pt x="2407" y="2507"/>
                      <a:pt x="2407" y="2507"/>
                    </a:cubicBezTo>
                    <a:lnTo>
                      <a:pt x="2181" y="1"/>
                    </a:ln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2"/>
              <p:cNvSpPr/>
              <p:nvPr/>
            </p:nvSpPr>
            <p:spPr>
              <a:xfrm>
                <a:off x="6933712" y="3374197"/>
                <a:ext cx="31786" cy="33494"/>
              </a:xfrm>
              <a:custGeom>
                <a:avLst/>
                <a:gdLst/>
                <a:ahLst/>
                <a:cxnLst/>
                <a:rect l="l" t="t" r="r" b="b"/>
                <a:pathLst>
                  <a:path w="1880" h="1981" extrusionOk="0">
                    <a:moveTo>
                      <a:pt x="100" y="0"/>
                    </a:moveTo>
                    <a:cubicBezTo>
                      <a:pt x="0" y="101"/>
                      <a:pt x="0" y="101"/>
                      <a:pt x="100" y="201"/>
                    </a:cubicBezTo>
                    <a:cubicBezTo>
                      <a:pt x="201" y="426"/>
                      <a:pt x="1128" y="1780"/>
                      <a:pt x="1554" y="1980"/>
                    </a:cubicBezTo>
                    <a:lnTo>
                      <a:pt x="1654" y="1980"/>
                    </a:lnTo>
                    <a:cubicBezTo>
                      <a:pt x="1654" y="1980"/>
                      <a:pt x="1755" y="1980"/>
                      <a:pt x="1755" y="1880"/>
                    </a:cubicBezTo>
                    <a:cubicBezTo>
                      <a:pt x="1880" y="1880"/>
                      <a:pt x="1755" y="1780"/>
                      <a:pt x="1755" y="1680"/>
                    </a:cubicBezTo>
                    <a:cubicBezTo>
                      <a:pt x="1454" y="1579"/>
                      <a:pt x="727" y="627"/>
                      <a:pt x="301" y="0"/>
                    </a:cubicBezTo>
                    <a:close/>
                  </a:path>
                </a:pathLst>
              </a:custGeom>
              <a:solidFill>
                <a:srgbClr val="B57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2"/>
              <p:cNvSpPr/>
              <p:nvPr/>
            </p:nvSpPr>
            <p:spPr>
              <a:xfrm>
                <a:off x="6942183" y="3444270"/>
                <a:ext cx="33916" cy="9620"/>
              </a:xfrm>
              <a:custGeom>
                <a:avLst/>
                <a:gdLst/>
                <a:ahLst/>
                <a:cxnLst/>
                <a:rect l="l" t="t" r="r" b="b"/>
                <a:pathLst>
                  <a:path w="2006" h="569" extrusionOk="0">
                    <a:moveTo>
                      <a:pt x="205" y="0"/>
                    </a:moveTo>
                    <a:cubicBezTo>
                      <a:pt x="176" y="0"/>
                      <a:pt x="126" y="71"/>
                      <a:pt x="126" y="142"/>
                    </a:cubicBezTo>
                    <a:cubicBezTo>
                      <a:pt x="0" y="142"/>
                      <a:pt x="126" y="242"/>
                      <a:pt x="126" y="343"/>
                    </a:cubicBezTo>
                    <a:cubicBezTo>
                      <a:pt x="226" y="343"/>
                      <a:pt x="853" y="568"/>
                      <a:pt x="1479" y="568"/>
                    </a:cubicBezTo>
                    <a:lnTo>
                      <a:pt x="1780" y="568"/>
                    </a:lnTo>
                    <a:cubicBezTo>
                      <a:pt x="1880" y="568"/>
                      <a:pt x="2005" y="443"/>
                      <a:pt x="1880" y="343"/>
                    </a:cubicBezTo>
                    <a:cubicBezTo>
                      <a:pt x="1880" y="242"/>
                      <a:pt x="1780" y="242"/>
                      <a:pt x="1780" y="242"/>
                    </a:cubicBezTo>
                    <a:cubicBezTo>
                      <a:pt x="1690" y="257"/>
                      <a:pt x="1597" y="263"/>
                      <a:pt x="1502" y="263"/>
                    </a:cubicBezTo>
                    <a:cubicBezTo>
                      <a:pt x="932" y="263"/>
                      <a:pt x="312" y="42"/>
                      <a:pt x="226" y="42"/>
                    </a:cubicBezTo>
                    <a:cubicBezTo>
                      <a:pt x="226" y="12"/>
                      <a:pt x="217" y="0"/>
                      <a:pt x="205" y="0"/>
                    </a:cubicBezTo>
                    <a:close/>
                  </a:path>
                </a:pathLst>
              </a:custGeom>
              <a:solidFill>
                <a:srgbClr val="B57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2"/>
              <p:cNvSpPr/>
              <p:nvPr/>
            </p:nvSpPr>
            <p:spPr>
              <a:xfrm>
                <a:off x="6817156" y="4771025"/>
                <a:ext cx="254272" cy="172592"/>
              </a:xfrm>
              <a:custGeom>
                <a:avLst/>
                <a:gdLst/>
                <a:ahLst/>
                <a:cxnLst/>
                <a:rect l="l" t="t" r="r" b="b"/>
                <a:pathLst>
                  <a:path w="15039" h="10208" extrusionOk="0">
                    <a:moveTo>
                      <a:pt x="12532" y="0"/>
                    </a:moveTo>
                    <a:lnTo>
                      <a:pt x="502" y="7093"/>
                    </a:lnTo>
                    <a:cubicBezTo>
                      <a:pt x="502" y="7093"/>
                      <a:pt x="1" y="7519"/>
                      <a:pt x="101" y="8146"/>
                    </a:cubicBezTo>
                    <a:cubicBezTo>
                      <a:pt x="302" y="8772"/>
                      <a:pt x="728" y="9700"/>
                      <a:pt x="1254" y="9925"/>
                    </a:cubicBezTo>
                    <a:cubicBezTo>
                      <a:pt x="1535" y="9970"/>
                      <a:pt x="2383" y="10207"/>
                      <a:pt x="3668" y="10207"/>
                    </a:cubicBezTo>
                    <a:cubicBezTo>
                      <a:pt x="5244" y="10207"/>
                      <a:pt x="7476" y="9851"/>
                      <a:pt x="10126" y="8346"/>
                    </a:cubicBezTo>
                    <a:cubicBezTo>
                      <a:pt x="15039" y="5539"/>
                      <a:pt x="13986" y="1880"/>
                      <a:pt x="13660" y="1354"/>
                    </a:cubicBezTo>
                    <a:cubicBezTo>
                      <a:pt x="13259" y="827"/>
                      <a:pt x="12532" y="0"/>
                      <a:pt x="12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2"/>
              <p:cNvSpPr/>
              <p:nvPr/>
            </p:nvSpPr>
            <p:spPr>
              <a:xfrm>
                <a:off x="6841742" y="4748130"/>
                <a:ext cx="208503" cy="148329"/>
              </a:xfrm>
              <a:custGeom>
                <a:avLst/>
                <a:gdLst/>
                <a:ahLst/>
                <a:cxnLst/>
                <a:rect l="l" t="t" r="r" b="b"/>
                <a:pathLst>
                  <a:path w="12332" h="8773" extrusionOk="0">
                    <a:moveTo>
                      <a:pt x="10552" y="1"/>
                    </a:moveTo>
                    <a:lnTo>
                      <a:pt x="9199" y="1154"/>
                    </a:lnTo>
                    <a:lnTo>
                      <a:pt x="6567" y="1455"/>
                    </a:lnTo>
                    <a:lnTo>
                      <a:pt x="4687" y="1154"/>
                    </a:lnTo>
                    <a:cubicBezTo>
                      <a:pt x="4687" y="1154"/>
                      <a:pt x="427" y="6166"/>
                      <a:pt x="201" y="6467"/>
                    </a:cubicBezTo>
                    <a:cubicBezTo>
                      <a:pt x="1" y="6793"/>
                      <a:pt x="3334" y="8773"/>
                      <a:pt x="3334" y="8773"/>
                    </a:cubicBezTo>
                    <a:cubicBezTo>
                      <a:pt x="3334" y="8773"/>
                      <a:pt x="6893" y="8046"/>
                      <a:pt x="9600" y="5114"/>
                    </a:cubicBezTo>
                    <a:cubicBezTo>
                      <a:pt x="12331" y="2282"/>
                      <a:pt x="10953" y="302"/>
                      <a:pt x="10552" y="1"/>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2"/>
              <p:cNvSpPr/>
              <p:nvPr/>
            </p:nvSpPr>
            <p:spPr>
              <a:xfrm>
                <a:off x="6914215" y="4739083"/>
                <a:ext cx="109341" cy="45481"/>
              </a:xfrm>
              <a:custGeom>
                <a:avLst/>
                <a:gdLst/>
                <a:ahLst/>
                <a:cxnLst/>
                <a:rect l="l" t="t" r="r" b="b"/>
                <a:pathLst>
                  <a:path w="6467" h="2690" extrusionOk="0">
                    <a:moveTo>
                      <a:pt x="5985" y="0"/>
                    </a:moveTo>
                    <a:cubicBezTo>
                      <a:pt x="5970" y="0"/>
                      <a:pt x="5955" y="3"/>
                      <a:pt x="5940" y="10"/>
                    </a:cubicBezTo>
                    <a:cubicBezTo>
                      <a:pt x="5840" y="10"/>
                      <a:pt x="5639" y="110"/>
                      <a:pt x="5639" y="110"/>
                    </a:cubicBezTo>
                    <a:cubicBezTo>
                      <a:pt x="5639" y="110"/>
                      <a:pt x="4666" y="1268"/>
                      <a:pt x="3098" y="1268"/>
                    </a:cubicBezTo>
                    <a:cubicBezTo>
                      <a:pt x="3036" y="1268"/>
                      <a:pt x="2972" y="1267"/>
                      <a:pt x="2908" y="1263"/>
                    </a:cubicBezTo>
                    <a:cubicBezTo>
                      <a:pt x="1354" y="1162"/>
                      <a:pt x="928" y="736"/>
                      <a:pt x="627" y="736"/>
                    </a:cubicBezTo>
                    <a:cubicBezTo>
                      <a:pt x="627" y="736"/>
                      <a:pt x="0" y="1563"/>
                      <a:pt x="201" y="1889"/>
                    </a:cubicBezTo>
                    <a:cubicBezTo>
                      <a:pt x="370" y="2058"/>
                      <a:pt x="1659" y="2690"/>
                      <a:pt x="2945" y="2690"/>
                    </a:cubicBezTo>
                    <a:cubicBezTo>
                      <a:pt x="3186" y="2690"/>
                      <a:pt x="3426" y="2667"/>
                      <a:pt x="3659" y="2616"/>
                    </a:cubicBezTo>
                    <a:cubicBezTo>
                      <a:pt x="5113" y="2315"/>
                      <a:pt x="6266" y="1162"/>
                      <a:pt x="6466" y="636"/>
                    </a:cubicBezTo>
                    <a:cubicBezTo>
                      <a:pt x="6466" y="636"/>
                      <a:pt x="6203" y="0"/>
                      <a:pt x="5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2"/>
              <p:cNvSpPr/>
              <p:nvPr/>
            </p:nvSpPr>
            <p:spPr>
              <a:xfrm>
                <a:off x="8097017" y="2779784"/>
                <a:ext cx="93668" cy="59785"/>
              </a:xfrm>
              <a:custGeom>
                <a:avLst/>
                <a:gdLst/>
                <a:ahLst/>
                <a:cxnLst/>
                <a:rect l="l" t="t" r="r" b="b"/>
                <a:pathLst>
                  <a:path w="5540" h="3536" extrusionOk="0">
                    <a:moveTo>
                      <a:pt x="3995" y="0"/>
                    </a:moveTo>
                    <a:cubicBezTo>
                      <a:pt x="3019" y="0"/>
                      <a:pt x="1780" y="893"/>
                      <a:pt x="1780" y="893"/>
                    </a:cubicBezTo>
                    <a:lnTo>
                      <a:pt x="1579" y="893"/>
                    </a:lnTo>
                    <a:cubicBezTo>
                      <a:pt x="1579" y="893"/>
                      <a:pt x="0" y="2146"/>
                      <a:pt x="426" y="2772"/>
                    </a:cubicBezTo>
                    <a:cubicBezTo>
                      <a:pt x="718" y="3201"/>
                      <a:pt x="1056" y="3536"/>
                      <a:pt x="1876" y="3536"/>
                    </a:cubicBezTo>
                    <a:cubicBezTo>
                      <a:pt x="2254" y="3536"/>
                      <a:pt x="2734" y="3465"/>
                      <a:pt x="3359" y="3299"/>
                    </a:cubicBezTo>
                    <a:cubicBezTo>
                      <a:pt x="5238" y="2772"/>
                      <a:pt x="5539" y="893"/>
                      <a:pt x="4612" y="166"/>
                    </a:cubicBezTo>
                    <a:cubicBezTo>
                      <a:pt x="4433" y="48"/>
                      <a:pt x="4221" y="0"/>
                      <a:pt x="3995" y="0"/>
                    </a:cubicBezTo>
                    <a:close/>
                  </a:path>
                </a:pathLst>
              </a:custGeom>
              <a:solidFill>
                <a:srgbClr val="F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2"/>
              <p:cNvSpPr/>
              <p:nvPr/>
            </p:nvSpPr>
            <p:spPr>
              <a:xfrm>
                <a:off x="8107602" y="2799348"/>
                <a:ext cx="44129" cy="25885"/>
              </a:xfrm>
              <a:custGeom>
                <a:avLst/>
                <a:gdLst/>
                <a:ahLst/>
                <a:cxnLst/>
                <a:rect l="l" t="t" r="r" b="b"/>
                <a:pathLst>
                  <a:path w="2610" h="1531" extrusionOk="0">
                    <a:moveTo>
                      <a:pt x="1670" y="1"/>
                    </a:moveTo>
                    <a:cubicBezTo>
                      <a:pt x="1266" y="1"/>
                      <a:pt x="853" y="162"/>
                      <a:pt x="853" y="162"/>
                    </a:cubicBezTo>
                    <a:lnTo>
                      <a:pt x="1" y="1214"/>
                    </a:lnTo>
                    <a:cubicBezTo>
                      <a:pt x="1" y="1214"/>
                      <a:pt x="327" y="1515"/>
                      <a:pt x="853" y="1515"/>
                    </a:cubicBezTo>
                    <a:cubicBezTo>
                      <a:pt x="907" y="1525"/>
                      <a:pt x="968" y="1530"/>
                      <a:pt x="1034" y="1530"/>
                    </a:cubicBezTo>
                    <a:cubicBezTo>
                      <a:pt x="1619" y="1530"/>
                      <a:pt x="2609" y="1140"/>
                      <a:pt x="2407" y="487"/>
                    </a:cubicBezTo>
                    <a:cubicBezTo>
                      <a:pt x="2317" y="106"/>
                      <a:pt x="1997" y="1"/>
                      <a:pt x="1670" y="1"/>
                    </a:cubicBezTo>
                    <a:close/>
                  </a:path>
                </a:pathLst>
              </a:custGeom>
              <a:solidFill>
                <a:srgbClr val="B45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2"/>
              <p:cNvSpPr/>
              <p:nvPr/>
            </p:nvSpPr>
            <p:spPr>
              <a:xfrm>
                <a:off x="7009567" y="3078978"/>
                <a:ext cx="47476" cy="254526"/>
              </a:xfrm>
              <a:custGeom>
                <a:avLst/>
                <a:gdLst/>
                <a:ahLst/>
                <a:cxnLst/>
                <a:rect l="l" t="t" r="r" b="b"/>
                <a:pathLst>
                  <a:path w="2808" h="15054" extrusionOk="0">
                    <a:moveTo>
                      <a:pt x="2200" y="0"/>
                    </a:moveTo>
                    <a:cubicBezTo>
                      <a:pt x="2165" y="0"/>
                      <a:pt x="2123" y="31"/>
                      <a:pt x="2081" y="116"/>
                    </a:cubicBezTo>
                    <a:cubicBezTo>
                      <a:pt x="1654" y="1169"/>
                      <a:pt x="727" y="3675"/>
                      <a:pt x="401" y="4627"/>
                    </a:cubicBezTo>
                    <a:cubicBezTo>
                      <a:pt x="0" y="5755"/>
                      <a:pt x="527" y="13600"/>
                      <a:pt x="527" y="13600"/>
                    </a:cubicBezTo>
                    <a:lnTo>
                      <a:pt x="2807" y="15053"/>
                    </a:lnTo>
                    <a:lnTo>
                      <a:pt x="2281" y="116"/>
                    </a:lnTo>
                    <a:cubicBezTo>
                      <a:pt x="2281" y="58"/>
                      <a:pt x="2248" y="0"/>
                      <a:pt x="2200" y="0"/>
                    </a:cubicBezTo>
                    <a:close/>
                  </a:path>
                </a:pathLst>
              </a:custGeom>
              <a:solidFill>
                <a:srgbClr val="F5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2"/>
              <p:cNvSpPr/>
              <p:nvPr/>
            </p:nvSpPr>
            <p:spPr>
              <a:xfrm>
                <a:off x="7069324" y="3200589"/>
                <a:ext cx="273749" cy="149023"/>
              </a:xfrm>
              <a:custGeom>
                <a:avLst/>
                <a:gdLst/>
                <a:ahLst/>
                <a:cxnLst/>
                <a:rect l="l" t="t" r="r" b="b"/>
                <a:pathLst>
                  <a:path w="16191" h="8814" extrusionOk="0">
                    <a:moveTo>
                      <a:pt x="15449" y="0"/>
                    </a:moveTo>
                    <a:cubicBezTo>
                      <a:pt x="15422" y="0"/>
                      <a:pt x="15393" y="12"/>
                      <a:pt x="15364" y="42"/>
                    </a:cubicBezTo>
                    <a:lnTo>
                      <a:pt x="0" y="8087"/>
                    </a:lnTo>
                    <a:lnTo>
                      <a:pt x="1379" y="8814"/>
                    </a:lnTo>
                    <a:lnTo>
                      <a:pt x="8772" y="5982"/>
                    </a:lnTo>
                    <a:lnTo>
                      <a:pt x="16191" y="2849"/>
                    </a:lnTo>
                    <a:cubicBezTo>
                      <a:pt x="16191" y="2022"/>
                      <a:pt x="15790" y="668"/>
                      <a:pt x="15564" y="142"/>
                    </a:cubicBezTo>
                    <a:cubicBezTo>
                      <a:pt x="15564" y="71"/>
                      <a:pt x="15514" y="0"/>
                      <a:pt x="15449" y="0"/>
                    </a:cubicBezTo>
                    <a:close/>
                  </a:path>
                </a:pathLst>
              </a:custGeom>
              <a:solidFill>
                <a:srgbClr val="F5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2"/>
              <p:cNvSpPr/>
              <p:nvPr/>
            </p:nvSpPr>
            <p:spPr>
              <a:xfrm>
                <a:off x="7752897" y="4047188"/>
                <a:ext cx="144931" cy="116222"/>
              </a:xfrm>
              <a:custGeom>
                <a:avLst/>
                <a:gdLst/>
                <a:ahLst/>
                <a:cxnLst/>
                <a:rect l="l" t="t" r="r" b="b"/>
                <a:pathLst>
                  <a:path w="8572" h="6874" extrusionOk="0">
                    <a:moveTo>
                      <a:pt x="0" y="0"/>
                    </a:moveTo>
                    <a:lnTo>
                      <a:pt x="527" y="5013"/>
                    </a:lnTo>
                    <a:cubicBezTo>
                      <a:pt x="527" y="5013"/>
                      <a:pt x="3189" y="6873"/>
                      <a:pt x="5217" y="6873"/>
                    </a:cubicBezTo>
                    <a:cubicBezTo>
                      <a:pt x="5724" y="6873"/>
                      <a:pt x="6191" y="6757"/>
                      <a:pt x="6567" y="6466"/>
                    </a:cubicBezTo>
                    <a:cubicBezTo>
                      <a:pt x="8572" y="5113"/>
                      <a:pt x="7319" y="1028"/>
                      <a:pt x="7319" y="1028"/>
                    </a:cubicBezTo>
                    <a:lnTo>
                      <a:pt x="0"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2"/>
              <p:cNvSpPr/>
              <p:nvPr/>
            </p:nvSpPr>
            <p:spPr>
              <a:xfrm>
                <a:off x="7703319" y="4751529"/>
                <a:ext cx="120348" cy="118234"/>
              </a:xfrm>
              <a:custGeom>
                <a:avLst/>
                <a:gdLst/>
                <a:ahLst/>
                <a:cxnLst/>
                <a:rect l="l" t="t" r="r" b="b"/>
                <a:pathLst>
                  <a:path w="7118" h="6993" extrusionOk="0">
                    <a:moveTo>
                      <a:pt x="4085" y="0"/>
                    </a:moveTo>
                    <a:lnTo>
                      <a:pt x="0" y="4186"/>
                    </a:lnTo>
                    <a:cubicBezTo>
                      <a:pt x="0" y="4186"/>
                      <a:pt x="2506" y="5640"/>
                      <a:pt x="2932" y="6893"/>
                    </a:cubicBezTo>
                    <a:lnTo>
                      <a:pt x="4912" y="6993"/>
                    </a:lnTo>
                    <a:lnTo>
                      <a:pt x="6892" y="5213"/>
                    </a:lnTo>
                    <a:lnTo>
                      <a:pt x="7118" y="3234"/>
                    </a:lnTo>
                    <a:lnTo>
                      <a:pt x="4085" y="0"/>
                    </a:ln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2"/>
              <p:cNvSpPr/>
              <p:nvPr/>
            </p:nvSpPr>
            <p:spPr>
              <a:xfrm>
                <a:off x="6638747" y="3663651"/>
                <a:ext cx="1191590" cy="1175917"/>
              </a:xfrm>
              <a:custGeom>
                <a:avLst/>
                <a:gdLst/>
                <a:ahLst/>
                <a:cxnLst/>
                <a:rect l="l" t="t" r="r" b="b"/>
                <a:pathLst>
                  <a:path w="70477" h="69550" extrusionOk="0">
                    <a:moveTo>
                      <a:pt x="42382" y="0"/>
                    </a:moveTo>
                    <a:lnTo>
                      <a:pt x="35189" y="4386"/>
                    </a:lnTo>
                    <a:cubicBezTo>
                      <a:pt x="35189" y="4386"/>
                      <a:pt x="0" y="16918"/>
                      <a:pt x="17018" y="61930"/>
                    </a:cubicBezTo>
                    <a:cubicBezTo>
                      <a:pt x="17018" y="61930"/>
                      <a:pt x="17713" y="62040"/>
                      <a:pt x="18568" y="62040"/>
                    </a:cubicBezTo>
                    <a:cubicBezTo>
                      <a:pt x="19586" y="62040"/>
                      <a:pt x="20832" y="61885"/>
                      <a:pt x="21404" y="61204"/>
                    </a:cubicBezTo>
                    <a:cubicBezTo>
                      <a:pt x="21404" y="61204"/>
                      <a:pt x="14712" y="32807"/>
                      <a:pt x="46141" y="19424"/>
                    </a:cubicBezTo>
                    <a:lnTo>
                      <a:pt x="46141" y="19424"/>
                    </a:lnTo>
                    <a:cubicBezTo>
                      <a:pt x="46140" y="19425"/>
                      <a:pt x="21931" y="48146"/>
                      <a:pt x="63384" y="69549"/>
                    </a:cubicBezTo>
                    <a:cubicBezTo>
                      <a:pt x="63384" y="69549"/>
                      <a:pt x="67244" y="68823"/>
                      <a:pt x="67971" y="65063"/>
                    </a:cubicBezTo>
                    <a:cubicBezTo>
                      <a:pt x="67971" y="65063"/>
                      <a:pt x="45940" y="44487"/>
                      <a:pt x="70076" y="24963"/>
                    </a:cubicBezTo>
                    <a:lnTo>
                      <a:pt x="70477" y="20276"/>
                    </a:lnTo>
                    <a:lnTo>
                      <a:pt x="58672" y="5765"/>
                    </a:lnTo>
                    <a:lnTo>
                      <a:pt x="42382" y="0"/>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2"/>
              <p:cNvSpPr/>
              <p:nvPr/>
            </p:nvSpPr>
            <p:spPr>
              <a:xfrm>
                <a:off x="6965484" y="3939121"/>
                <a:ext cx="416567" cy="694104"/>
              </a:xfrm>
              <a:custGeom>
                <a:avLst/>
                <a:gdLst/>
                <a:ahLst/>
                <a:cxnLst/>
                <a:rect l="l" t="t" r="r" b="b"/>
                <a:pathLst>
                  <a:path w="24638" h="41053" extrusionOk="0">
                    <a:moveTo>
                      <a:pt x="24437" y="0"/>
                    </a:moveTo>
                    <a:cubicBezTo>
                      <a:pt x="24011" y="226"/>
                      <a:pt x="23685" y="426"/>
                      <a:pt x="23284" y="627"/>
                    </a:cubicBezTo>
                    <a:lnTo>
                      <a:pt x="23485" y="952"/>
                    </a:lnTo>
                    <a:cubicBezTo>
                      <a:pt x="23911" y="752"/>
                      <a:pt x="24211" y="627"/>
                      <a:pt x="24637" y="426"/>
                    </a:cubicBezTo>
                    <a:lnTo>
                      <a:pt x="24437" y="0"/>
                    </a:lnTo>
                    <a:close/>
                    <a:moveTo>
                      <a:pt x="22231" y="1153"/>
                    </a:moveTo>
                    <a:cubicBezTo>
                      <a:pt x="21805" y="1379"/>
                      <a:pt x="21505" y="1579"/>
                      <a:pt x="21179" y="1780"/>
                    </a:cubicBezTo>
                    <a:lnTo>
                      <a:pt x="21404" y="2206"/>
                    </a:lnTo>
                    <a:cubicBezTo>
                      <a:pt x="21705" y="2005"/>
                      <a:pt x="22031" y="1780"/>
                      <a:pt x="22432" y="1579"/>
                    </a:cubicBezTo>
                    <a:lnTo>
                      <a:pt x="22231" y="1153"/>
                    </a:lnTo>
                    <a:close/>
                    <a:moveTo>
                      <a:pt x="20051" y="2406"/>
                    </a:moveTo>
                    <a:cubicBezTo>
                      <a:pt x="19725" y="2632"/>
                      <a:pt x="19424" y="2932"/>
                      <a:pt x="18998" y="3133"/>
                    </a:cubicBezTo>
                    <a:lnTo>
                      <a:pt x="19299" y="3459"/>
                    </a:lnTo>
                    <a:cubicBezTo>
                      <a:pt x="19625" y="3258"/>
                      <a:pt x="19926" y="3033"/>
                      <a:pt x="20352" y="2832"/>
                    </a:cubicBezTo>
                    <a:lnTo>
                      <a:pt x="20051" y="2406"/>
                    </a:lnTo>
                    <a:close/>
                    <a:moveTo>
                      <a:pt x="18046" y="3759"/>
                    </a:moveTo>
                    <a:cubicBezTo>
                      <a:pt x="17645" y="4085"/>
                      <a:pt x="17319" y="4286"/>
                      <a:pt x="17018" y="4511"/>
                    </a:cubicBezTo>
                    <a:lnTo>
                      <a:pt x="17219" y="4812"/>
                    </a:lnTo>
                    <a:cubicBezTo>
                      <a:pt x="17545" y="4612"/>
                      <a:pt x="17946" y="4386"/>
                      <a:pt x="18272" y="4186"/>
                    </a:cubicBezTo>
                    <a:lnTo>
                      <a:pt x="18046" y="3759"/>
                    </a:lnTo>
                    <a:close/>
                    <a:moveTo>
                      <a:pt x="16066" y="5238"/>
                    </a:moveTo>
                    <a:cubicBezTo>
                      <a:pt x="15665" y="5539"/>
                      <a:pt x="15339" y="5764"/>
                      <a:pt x="15038" y="6065"/>
                    </a:cubicBezTo>
                    <a:lnTo>
                      <a:pt x="15339" y="6391"/>
                    </a:lnTo>
                    <a:cubicBezTo>
                      <a:pt x="15665" y="6065"/>
                      <a:pt x="15966" y="5865"/>
                      <a:pt x="16292" y="5539"/>
                    </a:cubicBezTo>
                    <a:lnTo>
                      <a:pt x="16066" y="5238"/>
                    </a:lnTo>
                    <a:close/>
                    <a:moveTo>
                      <a:pt x="14086" y="6792"/>
                    </a:moveTo>
                    <a:cubicBezTo>
                      <a:pt x="13785" y="7118"/>
                      <a:pt x="13460" y="7318"/>
                      <a:pt x="13159" y="7644"/>
                    </a:cubicBezTo>
                    <a:lnTo>
                      <a:pt x="13460" y="7945"/>
                    </a:lnTo>
                    <a:cubicBezTo>
                      <a:pt x="13785" y="7644"/>
                      <a:pt x="14086" y="7419"/>
                      <a:pt x="14412" y="7118"/>
                    </a:cubicBezTo>
                    <a:lnTo>
                      <a:pt x="14086" y="6792"/>
                    </a:lnTo>
                    <a:close/>
                    <a:moveTo>
                      <a:pt x="12307" y="8471"/>
                    </a:moveTo>
                    <a:lnTo>
                      <a:pt x="11379" y="9399"/>
                    </a:lnTo>
                    <a:lnTo>
                      <a:pt x="11680" y="9624"/>
                    </a:lnTo>
                    <a:cubicBezTo>
                      <a:pt x="12006" y="9399"/>
                      <a:pt x="12307" y="9098"/>
                      <a:pt x="12532" y="8772"/>
                    </a:cubicBezTo>
                    <a:lnTo>
                      <a:pt x="12307" y="8471"/>
                    </a:lnTo>
                    <a:close/>
                    <a:moveTo>
                      <a:pt x="10527" y="10251"/>
                    </a:moveTo>
                    <a:cubicBezTo>
                      <a:pt x="10226" y="10551"/>
                      <a:pt x="10026" y="10877"/>
                      <a:pt x="9700" y="11178"/>
                    </a:cubicBezTo>
                    <a:lnTo>
                      <a:pt x="10026" y="11504"/>
                    </a:lnTo>
                    <a:cubicBezTo>
                      <a:pt x="10327" y="11178"/>
                      <a:pt x="10527" y="10877"/>
                      <a:pt x="10853" y="10551"/>
                    </a:cubicBezTo>
                    <a:lnTo>
                      <a:pt x="10527" y="10251"/>
                    </a:lnTo>
                    <a:close/>
                    <a:moveTo>
                      <a:pt x="8973" y="12130"/>
                    </a:moveTo>
                    <a:cubicBezTo>
                      <a:pt x="8647" y="12431"/>
                      <a:pt x="8447" y="12757"/>
                      <a:pt x="8146" y="13058"/>
                    </a:cubicBezTo>
                    <a:lnTo>
                      <a:pt x="8547" y="13384"/>
                    </a:lnTo>
                    <a:cubicBezTo>
                      <a:pt x="8773" y="13058"/>
                      <a:pt x="8973" y="12757"/>
                      <a:pt x="9274" y="12431"/>
                    </a:cubicBezTo>
                    <a:lnTo>
                      <a:pt x="8973" y="12130"/>
                    </a:lnTo>
                    <a:close/>
                    <a:moveTo>
                      <a:pt x="7394" y="14110"/>
                    </a:moveTo>
                    <a:cubicBezTo>
                      <a:pt x="7194" y="14411"/>
                      <a:pt x="6993" y="14737"/>
                      <a:pt x="6768" y="15163"/>
                    </a:cubicBezTo>
                    <a:lnTo>
                      <a:pt x="7094" y="15364"/>
                    </a:lnTo>
                    <a:cubicBezTo>
                      <a:pt x="7294" y="15038"/>
                      <a:pt x="7520" y="14737"/>
                      <a:pt x="7820" y="14311"/>
                    </a:cubicBezTo>
                    <a:lnTo>
                      <a:pt x="7394" y="14110"/>
                    </a:lnTo>
                    <a:close/>
                    <a:moveTo>
                      <a:pt x="6041" y="16191"/>
                    </a:moveTo>
                    <a:cubicBezTo>
                      <a:pt x="5840" y="16516"/>
                      <a:pt x="5640" y="16817"/>
                      <a:pt x="5414" y="17243"/>
                    </a:cubicBezTo>
                    <a:lnTo>
                      <a:pt x="5840" y="17444"/>
                    </a:lnTo>
                    <a:cubicBezTo>
                      <a:pt x="6041" y="17143"/>
                      <a:pt x="6267" y="16717"/>
                      <a:pt x="6467" y="16416"/>
                    </a:cubicBezTo>
                    <a:lnTo>
                      <a:pt x="6041" y="16191"/>
                    </a:lnTo>
                    <a:close/>
                    <a:moveTo>
                      <a:pt x="4788" y="18296"/>
                    </a:moveTo>
                    <a:cubicBezTo>
                      <a:pt x="4688" y="18697"/>
                      <a:pt x="4487" y="19023"/>
                      <a:pt x="4261" y="19424"/>
                    </a:cubicBezTo>
                    <a:lnTo>
                      <a:pt x="4688" y="19649"/>
                    </a:lnTo>
                    <a:cubicBezTo>
                      <a:pt x="4788" y="19223"/>
                      <a:pt x="5013" y="18922"/>
                      <a:pt x="5214" y="18496"/>
                    </a:cubicBezTo>
                    <a:lnTo>
                      <a:pt x="4788" y="18296"/>
                    </a:lnTo>
                    <a:close/>
                    <a:moveTo>
                      <a:pt x="3760" y="20476"/>
                    </a:moveTo>
                    <a:cubicBezTo>
                      <a:pt x="3535" y="20902"/>
                      <a:pt x="3434" y="21303"/>
                      <a:pt x="3234" y="21629"/>
                    </a:cubicBezTo>
                    <a:lnTo>
                      <a:pt x="3635" y="21830"/>
                    </a:lnTo>
                    <a:cubicBezTo>
                      <a:pt x="3760" y="21429"/>
                      <a:pt x="3961" y="21103"/>
                      <a:pt x="4061" y="20677"/>
                    </a:cubicBezTo>
                    <a:lnTo>
                      <a:pt x="3760" y="20476"/>
                    </a:lnTo>
                    <a:close/>
                    <a:moveTo>
                      <a:pt x="2808" y="22782"/>
                    </a:moveTo>
                    <a:cubicBezTo>
                      <a:pt x="2607" y="23183"/>
                      <a:pt x="2507" y="23609"/>
                      <a:pt x="2382" y="23935"/>
                    </a:cubicBezTo>
                    <a:lnTo>
                      <a:pt x="2708" y="24136"/>
                    </a:lnTo>
                    <a:cubicBezTo>
                      <a:pt x="2908" y="23709"/>
                      <a:pt x="3008" y="23308"/>
                      <a:pt x="3134" y="22983"/>
                    </a:cubicBezTo>
                    <a:lnTo>
                      <a:pt x="2808" y="22782"/>
                    </a:lnTo>
                    <a:close/>
                    <a:moveTo>
                      <a:pt x="1981" y="25188"/>
                    </a:moveTo>
                    <a:cubicBezTo>
                      <a:pt x="1881" y="25489"/>
                      <a:pt x="1655" y="25915"/>
                      <a:pt x="1555" y="26316"/>
                    </a:cubicBezTo>
                    <a:lnTo>
                      <a:pt x="1981" y="26441"/>
                    </a:lnTo>
                    <a:cubicBezTo>
                      <a:pt x="2081" y="26015"/>
                      <a:pt x="2181" y="25689"/>
                      <a:pt x="2382" y="25288"/>
                    </a:cubicBezTo>
                    <a:lnTo>
                      <a:pt x="1981" y="25188"/>
                    </a:lnTo>
                    <a:close/>
                    <a:moveTo>
                      <a:pt x="1254" y="27469"/>
                    </a:moveTo>
                    <a:cubicBezTo>
                      <a:pt x="1129" y="27895"/>
                      <a:pt x="1028" y="28321"/>
                      <a:pt x="1028" y="28722"/>
                    </a:cubicBezTo>
                    <a:lnTo>
                      <a:pt x="1454" y="28822"/>
                    </a:lnTo>
                    <a:cubicBezTo>
                      <a:pt x="1454" y="28421"/>
                      <a:pt x="1555" y="27995"/>
                      <a:pt x="1655" y="27569"/>
                    </a:cubicBezTo>
                    <a:lnTo>
                      <a:pt x="1254" y="27469"/>
                    </a:lnTo>
                    <a:close/>
                    <a:moveTo>
                      <a:pt x="728" y="29975"/>
                    </a:moveTo>
                    <a:cubicBezTo>
                      <a:pt x="728" y="30401"/>
                      <a:pt x="627" y="30702"/>
                      <a:pt x="502" y="31128"/>
                    </a:cubicBezTo>
                    <a:lnTo>
                      <a:pt x="928" y="31228"/>
                    </a:lnTo>
                    <a:cubicBezTo>
                      <a:pt x="1028" y="30827"/>
                      <a:pt x="1028" y="30401"/>
                      <a:pt x="1129" y="29975"/>
                    </a:cubicBezTo>
                    <a:close/>
                    <a:moveTo>
                      <a:pt x="402" y="32381"/>
                    </a:moveTo>
                    <a:cubicBezTo>
                      <a:pt x="302" y="32807"/>
                      <a:pt x="302" y="33208"/>
                      <a:pt x="201" y="33634"/>
                    </a:cubicBezTo>
                    <a:lnTo>
                      <a:pt x="627" y="33634"/>
                    </a:lnTo>
                    <a:cubicBezTo>
                      <a:pt x="728" y="33208"/>
                      <a:pt x="728" y="32807"/>
                      <a:pt x="728" y="32481"/>
                    </a:cubicBezTo>
                    <a:lnTo>
                      <a:pt x="402" y="32381"/>
                    </a:lnTo>
                    <a:close/>
                    <a:moveTo>
                      <a:pt x="101" y="34887"/>
                    </a:moveTo>
                    <a:cubicBezTo>
                      <a:pt x="101" y="35314"/>
                      <a:pt x="101" y="35715"/>
                      <a:pt x="1" y="36040"/>
                    </a:cubicBezTo>
                    <a:lnTo>
                      <a:pt x="402" y="36141"/>
                    </a:lnTo>
                    <a:cubicBezTo>
                      <a:pt x="502" y="35715"/>
                      <a:pt x="502" y="35314"/>
                      <a:pt x="502" y="34887"/>
                    </a:cubicBezTo>
                    <a:close/>
                    <a:moveTo>
                      <a:pt x="1" y="37293"/>
                    </a:moveTo>
                    <a:lnTo>
                      <a:pt x="1" y="37920"/>
                    </a:lnTo>
                    <a:lnTo>
                      <a:pt x="1" y="38547"/>
                    </a:lnTo>
                    <a:lnTo>
                      <a:pt x="402" y="38547"/>
                    </a:lnTo>
                    <a:lnTo>
                      <a:pt x="402" y="37920"/>
                    </a:lnTo>
                    <a:lnTo>
                      <a:pt x="402" y="37293"/>
                    </a:lnTo>
                    <a:close/>
                    <a:moveTo>
                      <a:pt x="1" y="39800"/>
                    </a:moveTo>
                    <a:cubicBezTo>
                      <a:pt x="101" y="40226"/>
                      <a:pt x="101" y="40627"/>
                      <a:pt x="101" y="41053"/>
                    </a:cubicBezTo>
                    <a:lnTo>
                      <a:pt x="502" y="40953"/>
                    </a:lnTo>
                    <a:cubicBezTo>
                      <a:pt x="502" y="40627"/>
                      <a:pt x="502" y="40226"/>
                      <a:pt x="402" y="398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2"/>
              <p:cNvSpPr/>
              <p:nvPr/>
            </p:nvSpPr>
            <p:spPr>
              <a:xfrm>
                <a:off x="7397752" y="3926827"/>
                <a:ext cx="12731" cy="10601"/>
              </a:xfrm>
              <a:custGeom>
                <a:avLst/>
                <a:gdLst/>
                <a:ahLst/>
                <a:cxnLst/>
                <a:rect l="l" t="t" r="r" b="b"/>
                <a:pathLst>
                  <a:path w="753" h="627" extrusionOk="0">
                    <a:moveTo>
                      <a:pt x="527" y="0"/>
                    </a:moveTo>
                    <a:cubicBezTo>
                      <a:pt x="327" y="0"/>
                      <a:pt x="126" y="100"/>
                      <a:pt x="1" y="226"/>
                    </a:cubicBezTo>
                    <a:lnTo>
                      <a:pt x="126" y="627"/>
                    </a:lnTo>
                    <a:cubicBezTo>
                      <a:pt x="327" y="527"/>
                      <a:pt x="527" y="426"/>
                      <a:pt x="753" y="326"/>
                    </a:cubicBezTo>
                    <a:lnTo>
                      <a:pt x="527" y="0"/>
                    </a:lnTo>
                    <a:close/>
                  </a:path>
                </a:pathLst>
              </a:custGeom>
              <a:solidFill>
                <a:srgbClr val="86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2"/>
              <p:cNvSpPr/>
              <p:nvPr/>
            </p:nvSpPr>
            <p:spPr>
              <a:xfrm>
                <a:off x="7389280" y="3795019"/>
                <a:ext cx="95358" cy="172490"/>
              </a:xfrm>
              <a:custGeom>
                <a:avLst/>
                <a:gdLst/>
                <a:ahLst/>
                <a:cxnLst/>
                <a:rect l="l" t="t" r="r" b="b"/>
                <a:pathLst>
                  <a:path w="5640" h="10202" extrusionOk="0">
                    <a:moveTo>
                      <a:pt x="5364" y="1"/>
                    </a:moveTo>
                    <a:cubicBezTo>
                      <a:pt x="5314" y="1"/>
                      <a:pt x="5264" y="26"/>
                      <a:pt x="5214" y="76"/>
                    </a:cubicBezTo>
                    <a:cubicBezTo>
                      <a:pt x="4687" y="702"/>
                      <a:pt x="1" y="6342"/>
                      <a:pt x="1454" y="8121"/>
                    </a:cubicBezTo>
                    <a:cubicBezTo>
                      <a:pt x="2507" y="9575"/>
                      <a:pt x="3234" y="10201"/>
                      <a:pt x="3234" y="10201"/>
                    </a:cubicBezTo>
                    <a:lnTo>
                      <a:pt x="3534" y="10201"/>
                    </a:lnTo>
                    <a:cubicBezTo>
                      <a:pt x="3534" y="10101"/>
                      <a:pt x="3534" y="9901"/>
                      <a:pt x="3434" y="9901"/>
                    </a:cubicBezTo>
                    <a:cubicBezTo>
                      <a:pt x="3434" y="9901"/>
                      <a:pt x="2808" y="9274"/>
                      <a:pt x="1755" y="7895"/>
                    </a:cubicBezTo>
                    <a:cubicBezTo>
                      <a:pt x="727" y="6542"/>
                      <a:pt x="4161" y="2056"/>
                      <a:pt x="5514" y="377"/>
                    </a:cubicBezTo>
                    <a:cubicBezTo>
                      <a:pt x="5640" y="276"/>
                      <a:pt x="5640" y="176"/>
                      <a:pt x="5514" y="76"/>
                    </a:cubicBezTo>
                    <a:cubicBezTo>
                      <a:pt x="5464" y="26"/>
                      <a:pt x="5414" y="1"/>
                      <a:pt x="5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2"/>
              <p:cNvSpPr/>
              <p:nvPr/>
            </p:nvSpPr>
            <p:spPr>
              <a:xfrm>
                <a:off x="7422761" y="3929043"/>
                <a:ext cx="51297" cy="59667"/>
              </a:xfrm>
              <a:custGeom>
                <a:avLst/>
                <a:gdLst/>
                <a:ahLst/>
                <a:cxnLst/>
                <a:rect l="l" t="t" r="r" b="b"/>
                <a:pathLst>
                  <a:path w="3034" h="3529" extrusionOk="0">
                    <a:moveTo>
                      <a:pt x="2770" y="1"/>
                    </a:moveTo>
                    <a:cubicBezTo>
                      <a:pt x="2732" y="1"/>
                      <a:pt x="2707" y="32"/>
                      <a:pt x="2707" y="95"/>
                    </a:cubicBezTo>
                    <a:lnTo>
                      <a:pt x="101" y="3228"/>
                    </a:lnTo>
                    <a:cubicBezTo>
                      <a:pt x="0" y="3328"/>
                      <a:pt x="0" y="3428"/>
                      <a:pt x="101" y="3528"/>
                    </a:cubicBezTo>
                    <a:lnTo>
                      <a:pt x="201" y="3528"/>
                    </a:lnTo>
                    <a:cubicBezTo>
                      <a:pt x="301" y="3528"/>
                      <a:pt x="401" y="3528"/>
                      <a:pt x="401" y="3428"/>
                    </a:cubicBezTo>
                    <a:lnTo>
                      <a:pt x="3033" y="295"/>
                    </a:lnTo>
                    <a:cubicBezTo>
                      <a:pt x="3033" y="295"/>
                      <a:pt x="3033" y="95"/>
                      <a:pt x="2908" y="95"/>
                    </a:cubicBezTo>
                    <a:cubicBezTo>
                      <a:pt x="2858" y="32"/>
                      <a:pt x="2808" y="1"/>
                      <a:pt x="2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2"/>
              <p:cNvSpPr/>
              <p:nvPr/>
            </p:nvSpPr>
            <p:spPr>
              <a:xfrm>
                <a:off x="7756279" y="4052261"/>
                <a:ext cx="12309" cy="12309"/>
              </a:xfrm>
              <a:custGeom>
                <a:avLst/>
                <a:gdLst/>
                <a:ahLst/>
                <a:cxnLst/>
                <a:rect l="l" t="t" r="r" b="b"/>
                <a:pathLst>
                  <a:path w="728" h="728" extrusionOk="0">
                    <a:moveTo>
                      <a:pt x="427" y="1"/>
                    </a:moveTo>
                    <a:cubicBezTo>
                      <a:pt x="427" y="1"/>
                      <a:pt x="327" y="101"/>
                      <a:pt x="1" y="427"/>
                    </a:cubicBezTo>
                    <a:lnTo>
                      <a:pt x="327" y="728"/>
                    </a:lnTo>
                    <a:cubicBezTo>
                      <a:pt x="527" y="427"/>
                      <a:pt x="728" y="327"/>
                      <a:pt x="728" y="327"/>
                    </a:cubicBezTo>
                    <a:lnTo>
                      <a:pt x="427" y="1"/>
                    </a:lnTo>
                    <a:close/>
                  </a:path>
                </a:pathLst>
              </a:custGeom>
              <a:solidFill>
                <a:srgbClr val="86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2"/>
              <p:cNvSpPr/>
              <p:nvPr/>
            </p:nvSpPr>
            <p:spPr>
              <a:xfrm>
                <a:off x="7595675" y="4075156"/>
                <a:ext cx="150020" cy="644531"/>
              </a:xfrm>
              <a:custGeom>
                <a:avLst/>
                <a:gdLst/>
                <a:ahLst/>
                <a:cxnLst/>
                <a:rect l="l" t="t" r="r" b="b"/>
                <a:pathLst>
                  <a:path w="8873" h="38121" extrusionOk="0">
                    <a:moveTo>
                      <a:pt x="8572" y="0"/>
                    </a:moveTo>
                    <a:cubicBezTo>
                      <a:pt x="8346" y="326"/>
                      <a:pt x="8045" y="627"/>
                      <a:pt x="7719" y="953"/>
                    </a:cubicBezTo>
                    <a:lnTo>
                      <a:pt x="8045" y="1253"/>
                    </a:lnTo>
                    <a:cubicBezTo>
                      <a:pt x="8346" y="852"/>
                      <a:pt x="8672" y="527"/>
                      <a:pt x="8872" y="326"/>
                    </a:cubicBezTo>
                    <a:lnTo>
                      <a:pt x="8572" y="0"/>
                    </a:lnTo>
                    <a:close/>
                    <a:moveTo>
                      <a:pt x="6892" y="1880"/>
                    </a:moveTo>
                    <a:cubicBezTo>
                      <a:pt x="6692" y="2206"/>
                      <a:pt x="6366" y="2607"/>
                      <a:pt x="6166" y="2933"/>
                    </a:cubicBezTo>
                    <a:lnTo>
                      <a:pt x="6466" y="3133"/>
                    </a:lnTo>
                    <a:cubicBezTo>
                      <a:pt x="6692" y="2832"/>
                      <a:pt x="6993" y="2506"/>
                      <a:pt x="7218" y="2206"/>
                    </a:cubicBezTo>
                    <a:lnTo>
                      <a:pt x="6892" y="1880"/>
                    </a:lnTo>
                    <a:close/>
                    <a:moveTo>
                      <a:pt x="5338" y="3985"/>
                    </a:moveTo>
                    <a:cubicBezTo>
                      <a:pt x="5113" y="4286"/>
                      <a:pt x="4912" y="4712"/>
                      <a:pt x="4712" y="5013"/>
                    </a:cubicBezTo>
                    <a:lnTo>
                      <a:pt x="5013" y="5238"/>
                    </a:lnTo>
                    <a:cubicBezTo>
                      <a:pt x="5213" y="4913"/>
                      <a:pt x="5539" y="4486"/>
                      <a:pt x="5739" y="4186"/>
                    </a:cubicBezTo>
                    <a:lnTo>
                      <a:pt x="5338" y="3985"/>
                    </a:lnTo>
                    <a:close/>
                    <a:moveTo>
                      <a:pt x="3960" y="6166"/>
                    </a:moveTo>
                    <a:cubicBezTo>
                      <a:pt x="3759" y="6491"/>
                      <a:pt x="3559" y="6892"/>
                      <a:pt x="3333" y="7218"/>
                    </a:cubicBezTo>
                    <a:lnTo>
                      <a:pt x="3759" y="7419"/>
                    </a:lnTo>
                    <a:cubicBezTo>
                      <a:pt x="3960" y="7118"/>
                      <a:pt x="4186" y="6692"/>
                      <a:pt x="4386" y="6366"/>
                    </a:cubicBezTo>
                    <a:lnTo>
                      <a:pt x="3960" y="6166"/>
                    </a:lnTo>
                    <a:close/>
                    <a:moveTo>
                      <a:pt x="2832" y="8371"/>
                    </a:moveTo>
                    <a:cubicBezTo>
                      <a:pt x="2607" y="8772"/>
                      <a:pt x="2406" y="9098"/>
                      <a:pt x="2206" y="9499"/>
                    </a:cubicBezTo>
                    <a:lnTo>
                      <a:pt x="2607" y="9725"/>
                    </a:lnTo>
                    <a:cubicBezTo>
                      <a:pt x="2832" y="9299"/>
                      <a:pt x="2932" y="8872"/>
                      <a:pt x="3133" y="8572"/>
                    </a:cubicBezTo>
                    <a:lnTo>
                      <a:pt x="2832" y="8371"/>
                    </a:lnTo>
                    <a:close/>
                    <a:moveTo>
                      <a:pt x="1780" y="10752"/>
                    </a:moveTo>
                    <a:cubicBezTo>
                      <a:pt x="1579" y="11078"/>
                      <a:pt x="1454" y="11504"/>
                      <a:pt x="1353" y="11905"/>
                    </a:cubicBezTo>
                    <a:lnTo>
                      <a:pt x="1679" y="12005"/>
                    </a:lnTo>
                    <a:cubicBezTo>
                      <a:pt x="1880" y="11705"/>
                      <a:pt x="1980" y="11278"/>
                      <a:pt x="2080" y="10877"/>
                    </a:cubicBezTo>
                    <a:lnTo>
                      <a:pt x="1780" y="10752"/>
                    </a:lnTo>
                    <a:close/>
                    <a:moveTo>
                      <a:pt x="952" y="13158"/>
                    </a:moveTo>
                    <a:cubicBezTo>
                      <a:pt x="827" y="13584"/>
                      <a:pt x="727" y="14010"/>
                      <a:pt x="627" y="14411"/>
                    </a:cubicBezTo>
                    <a:lnTo>
                      <a:pt x="1053" y="14512"/>
                    </a:lnTo>
                    <a:cubicBezTo>
                      <a:pt x="1153" y="14111"/>
                      <a:pt x="1253" y="13684"/>
                      <a:pt x="1353" y="13258"/>
                    </a:cubicBezTo>
                    <a:lnTo>
                      <a:pt x="952" y="13158"/>
                    </a:lnTo>
                    <a:close/>
                    <a:moveTo>
                      <a:pt x="326" y="15664"/>
                    </a:moveTo>
                    <a:cubicBezTo>
                      <a:pt x="326" y="16091"/>
                      <a:pt x="201" y="16517"/>
                      <a:pt x="100" y="16918"/>
                    </a:cubicBezTo>
                    <a:lnTo>
                      <a:pt x="526" y="16918"/>
                    </a:lnTo>
                    <a:cubicBezTo>
                      <a:pt x="627" y="16517"/>
                      <a:pt x="727" y="16091"/>
                      <a:pt x="727" y="15664"/>
                    </a:cubicBezTo>
                    <a:close/>
                    <a:moveTo>
                      <a:pt x="0" y="18171"/>
                    </a:moveTo>
                    <a:lnTo>
                      <a:pt x="0" y="19424"/>
                    </a:lnTo>
                    <a:lnTo>
                      <a:pt x="426" y="19424"/>
                    </a:lnTo>
                    <a:lnTo>
                      <a:pt x="426" y="18171"/>
                    </a:lnTo>
                    <a:close/>
                    <a:moveTo>
                      <a:pt x="426" y="20677"/>
                    </a:moveTo>
                    <a:lnTo>
                      <a:pt x="0" y="20777"/>
                    </a:lnTo>
                    <a:cubicBezTo>
                      <a:pt x="0" y="21203"/>
                      <a:pt x="0" y="21629"/>
                      <a:pt x="100" y="22030"/>
                    </a:cubicBezTo>
                    <a:lnTo>
                      <a:pt x="526" y="21930"/>
                    </a:lnTo>
                    <a:cubicBezTo>
                      <a:pt x="426" y="21529"/>
                      <a:pt x="426" y="21103"/>
                      <a:pt x="426" y="20677"/>
                    </a:cubicBezTo>
                    <a:close/>
                    <a:moveTo>
                      <a:pt x="627" y="23183"/>
                    </a:moveTo>
                    <a:lnTo>
                      <a:pt x="201" y="23284"/>
                    </a:lnTo>
                    <a:cubicBezTo>
                      <a:pt x="326" y="23710"/>
                      <a:pt x="326" y="24136"/>
                      <a:pt x="426" y="24537"/>
                    </a:cubicBezTo>
                    <a:lnTo>
                      <a:pt x="827" y="24436"/>
                    </a:lnTo>
                    <a:cubicBezTo>
                      <a:pt x="727" y="24035"/>
                      <a:pt x="627" y="23609"/>
                      <a:pt x="627" y="23183"/>
                    </a:cubicBezTo>
                    <a:close/>
                    <a:moveTo>
                      <a:pt x="1153" y="25690"/>
                    </a:moveTo>
                    <a:lnTo>
                      <a:pt x="727" y="25790"/>
                    </a:lnTo>
                    <a:cubicBezTo>
                      <a:pt x="827" y="26216"/>
                      <a:pt x="952" y="26642"/>
                      <a:pt x="1053" y="27043"/>
                    </a:cubicBezTo>
                    <a:lnTo>
                      <a:pt x="1454" y="26943"/>
                    </a:lnTo>
                    <a:cubicBezTo>
                      <a:pt x="1353" y="26542"/>
                      <a:pt x="1253" y="26116"/>
                      <a:pt x="1153" y="25690"/>
                    </a:cubicBezTo>
                    <a:close/>
                    <a:moveTo>
                      <a:pt x="1880" y="28096"/>
                    </a:moveTo>
                    <a:lnTo>
                      <a:pt x="1454" y="28296"/>
                    </a:lnTo>
                    <a:cubicBezTo>
                      <a:pt x="1579" y="28622"/>
                      <a:pt x="1780" y="29048"/>
                      <a:pt x="1880" y="29449"/>
                    </a:cubicBezTo>
                    <a:lnTo>
                      <a:pt x="2306" y="29248"/>
                    </a:lnTo>
                    <a:cubicBezTo>
                      <a:pt x="2206" y="28923"/>
                      <a:pt x="1980" y="28522"/>
                      <a:pt x="1880" y="28096"/>
                    </a:cubicBezTo>
                    <a:close/>
                    <a:moveTo>
                      <a:pt x="2832" y="30401"/>
                    </a:moveTo>
                    <a:lnTo>
                      <a:pt x="2406" y="30602"/>
                    </a:lnTo>
                    <a:cubicBezTo>
                      <a:pt x="2607" y="31028"/>
                      <a:pt x="2832" y="31329"/>
                      <a:pt x="3033" y="31755"/>
                    </a:cubicBezTo>
                    <a:lnTo>
                      <a:pt x="3333" y="31554"/>
                    </a:lnTo>
                    <a:cubicBezTo>
                      <a:pt x="3233" y="31228"/>
                      <a:pt x="3033" y="30802"/>
                      <a:pt x="2832" y="30401"/>
                    </a:cubicBezTo>
                    <a:close/>
                    <a:moveTo>
                      <a:pt x="3960" y="32682"/>
                    </a:moveTo>
                    <a:lnTo>
                      <a:pt x="3659" y="32908"/>
                    </a:lnTo>
                    <a:cubicBezTo>
                      <a:pt x="3860" y="33208"/>
                      <a:pt x="4085" y="33634"/>
                      <a:pt x="4286" y="33935"/>
                    </a:cubicBezTo>
                    <a:lnTo>
                      <a:pt x="4712" y="33735"/>
                    </a:lnTo>
                    <a:cubicBezTo>
                      <a:pt x="4386" y="33434"/>
                      <a:pt x="4186" y="33008"/>
                      <a:pt x="3960" y="32682"/>
                    </a:cubicBezTo>
                    <a:close/>
                    <a:moveTo>
                      <a:pt x="5338" y="34787"/>
                    </a:moveTo>
                    <a:lnTo>
                      <a:pt x="5013" y="34988"/>
                    </a:lnTo>
                    <a:cubicBezTo>
                      <a:pt x="5213" y="35414"/>
                      <a:pt x="5539" y="35715"/>
                      <a:pt x="5739" y="36040"/>
                    </a:cubicBezTo>
                    <a:lnTo>
                      <a:pt x="6065" y="35815"/>
                    </a:lnTo>
                    <a:cubicBezTo>
                      <a:pt x="5840" y="35514"/>
                      <a:pt x="5639" y="35088"/>
                      <a:pt x="5338" y="34787"/>
                    </a:cubicBezTo>
                    <a:close/>
                    <a:moveTo>
                      <a:pt x="6892" y="36868"/>
                    </a:moveTo>
                    <a:lnTo>
                      <a:pt x="6466" y="37068"/>
                    </a:lnTo>
                    <a:cubicBezTo>
                      <a:pt x="6792" y="37394"/>
                      <a:pt x="7093" y="37695"/>
                      <a:pt x="7318" y="38121"/>
                    </a:cubicBezTo>
                    <a:lnTo>
                      <a:pt x="7619" y="37820"/>
                    </a:lnTo>
                    <a:cubicBezTo>
                      <a:pt x="7419" y="37494"/>
                      <a:pt x="7093" y="37193"/>
                      <a:pt x="6892" y="368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2"/>
              <p:cNvSpPr/>
              <p:nvPr/>
            </p:nvSpPr>
            <p:spPr>
              <a:xfrm>
                <a:off x="7733400" y="4730341"/>
                <a:ext cx="12309" cy="12309"/>
              </a:xfrm>
              <a:custGeom>
                <a:avLst/>
                <a:gdLst/>
                <a:ahLst/>
                <a:cxnLst/>
                <a:rect l="l" t="t" r="r" b="b"/>
                <a:pathLst>
                  <a:path w="728" h="728" extrusionOk="0">
                    <a:moveTo>
                      <a:pt x="326" y="0"/>
                    </a:moveTo>
                    <a:lnTo>
                      <a:pt x="0" y="326"/>
                    </a:lnTo>
                    <a:cubicBezTo>
                      <a:pt x="201" y="426"/>
                      <a:pt x="326" y="627"/>
                      <a:pt x="427" y="727"/>
                    </a:cubicBezTo>
                    <a:lnTo>
                      <a:pt x="727" y="527"/>
                    </a:lnTo>
                    <a:cubicBezTo>
                      <a:pt x="627" y="326"/>
                      <a:pt x="527" y="201"/>
                      <a:pt x="326" y="0"/>
                    </a:cubicBezTo>
                    <a:close/>
                  </a:path>
                </a:pathLst>
              </a:custGeom>
              <a:solidFill>
                <a:srgbClr val="86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2"/>
              <p:cNvSpPr/>
              <p:nvPr/>
            </p:nvSpPr>
            <p:spPr>
              <a:xfrm>
                <a:off x="7689318" y="4825693"/>
                <a:ext cx="261474" cy="286565"/>
              </a:xfrm>
              <a:custGeom>
                <a:avLst/>
                <a:gdLst/>
                <a:ahLst/>
                <a:cxnLst/>
                <a:rect l="l" t="t" r="r" b="b"/>
                <a:pathLst>
                  <a:path w="15465" h="16949" extrusionOk="0">
                    <a:moveTo>
                      <a:pt x="9926" y="0"/>
                    </a:moveTo>
                    <a:lnTo>
                      <a:pt x="628" y="14111"/>
                    </a:lnTo>
                    <a:cubicBezTo>
                      <a:pt x="628" y="14111"/>
                      <a:pt x="1" y="15038"/>
                      <a:pt x="527" y="15665"/>
                    </a:cubicBezTo>
                    <a:cubicBezTo>
                      <a:pt x="999" y="16226"/>
                      <a:pt x="1792" y="16948"/>
                      <a:pt x="2475" y="16948"/>
                    </a:cubicBezTo>
                    <a:cubicBezTo>
                      <a:pt x="2554" y="16948"/>
                      <a:pt x="2632" y="16939"/>
                      <a:pt x="2708" y="16918"/>
                    </a:cubicBezTo>
                    <a:cubicBezTo>
                      <a:pt x="3435" y="16818"/>
                      <a:pt x="7946" y="15865"/>
                      <a:pt x="11705" y="10351"/>
                    </a:cubicBezTo>
                    <a:cubicBezTo>
                      <a:pt x="15465" y="4712"/>
                      <a:pt x="12432" y="1354"/>
                      <a:pt x="11805" y="953"/>
                    </a:cubicBezTo>
                    <a:cubicBezTo>
                      <a:pt x="11079" y="527"/>
                      <a:pt x="9926" y="0"/>
                      <a:pt x="9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2"/>
              <p:cNvSpPr/>
              <p:nvPr/>
            </p:nvSpPr>
            <p:spPr>
              <a:xfrm>
                <a:off x="7701611" y="4806196"/>
                <a:ext cx="185627" cy="224177"/>
              </a:xfrm>
              <a:custGeom>
                <a:avLst/>
                <a:gdLst/>
                <a:ahLst/>
                <a:cxnLst/>
                <a:rect l="l" t="t" r="r" b="b"/>
                <a:pathLst>
                  <a:path w="10979" h="13259" extrusionOk="0">
                    <a:moveTo>
                      <a:pt x="7845" y="1"/>
                    </a:moveTo>
                    <a:lnTo>
                      <a:pt x="6993" y="1980"/>
                    </a:lnTo>
                    <a:lnTo>
                      <a:pt x="4286" y="3660"/>
                    </a:lnTo>
                    <a:lnTo>
                      <a:pt x="2081" y="4286"/>
                    </a:lnTo>
                    <a:cubicBezTo>
                      <a:pt x="2081" y="4286"/>
                      <a:pt x="201" y="12006"/>
                      <a:pt x="101" y="12532"/>
                    </a:cubicBezTo>
                    <a:cubicBezTo>
                      <a:pt x="1" y="12958"/>
                      <a:pt x="4713" y="13259"/>
                      <a:pt x="4713" y="13259"/>
                    </a:cubicBezTo>
                    <a:cubicBezTo>
                      <a:pt x="4713" y="13259"/>
                      <a:pt x="8146" y="10552"/>
                      <a:pt x="9500" y="6066"/>
                    </a:cubicBezTo>
                    <a:cubicBezTo>
                      <a:pt x="10978" y="1479"/>
                      <a:pt x="8472" y="101"/>
                      <a:pt x="7845" y="1"/>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2"/>
              <p:cNvSpPr/>
              <p:nvPr/>
            </p:nvSpPr>
            <p:spPr>
              <a:xfrm>
                <a:off x="7728311" y="4799094"/>
                <a:ext cx="111048" cy="85789"/>
              </a:xfrm>
              <a:custGeom>
                <a:avLst/>
                <a:gdLst/>
                <a:ahLst/>
                <a:cxnLst/>
                <a:rect l="l" t="t" r="r" b="b"/>
                <a:pathLst>
                  <a:path w="6568" h="5074" extrusionOk="0">
                    <a:moveTo>
                      <a:pt x="5720" y="0"/>
                    </a:moveTo>
                    <a:cubicBezTo>
                      <a:pt x="5688" y="0"/>
                      <a:pt x="5661" y="6"/>
                      <a:pt x="5640" y="20"/>
                    </a:cubicBezTo>
                    <a:lnTo>
                      <a:pt x="5414" y="220"/>
                    </a:lnTo>
                    <a:cubicBezTo>
                      <a:pt x="5414" y="220"/>
                      <a:pt x="4888" y="2200"/>
                      <a:pt x="3134" y="2927"/>
                    </a:cubicBezTo>
                    <a:cubicBezTo>
                      <a:pt x="1354" y="3654"/>
                      <a:pt x="627" y="3453"/>
                      <a:pt x="301" y="3654"/>
                    </a:cubicBezTo>
                    <a:cubicBezTo>
                      <a:pt x="301" y="3654"/>
                      <a:pt x="1" y="4907"/>
                      <a:pt x="402" y="5032"/>
                    </a:cubicBezTo>
                    <a:cubicBezTo>
                      <a:pt x="502" y="5056"/>
                      <a:pt x="707" y="5074"/>
                      <a:pt x="981" y="5074"/>
                    </a:cubicBezTo>
                    <a:cubicBezTo>
                      <a:pt x="1868" y="5074"/>
                      <a:pt x="3476" y="4884"/>
                      <a:pt x="4587" y="4080"/>
                    </a:cubicBezTo>
                    <a:cubicBezTo>
                      <a:pt x="5941" y="2927"/>
                      <a:pt x="6567" y="1147"/>
                      <a:pt x="6567" y="421"/>
                    </a:cubicBezTo>
                    <a:cubicBezTo>
                      <a:pt x="6567" y="421"/>
                      <a:pt x="5987" y="0"/>
                      <a:pt x="5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2"/>
              <p:cNvSpPr/>
              <p:nvPr/>
            </p:nvSpPr>
            <p:spPr>
              <a:xfrm>
                <a:off x="7691026" y="5009193"/>
                <a:ext cx="95358" cy="56201"/>
              </a:xfrm>
              <a:custGeom>
                <a:avLst/>
                <a:gdLst/>
                <a:ahLst/>
                <a:cxnLst/>
                <a:rect l="l" t="t" r="r" b="b"/>
                <a:pathLst>
                  <a:path w="5640" h="3324" extrusionOk="0">
                    <a:moveTo>
                      <a:pt x="2506" y="1"/>
                    </a:moveTo>
                    <a:cubicBezTo>
                      <a:pt x="727" y="1"/>
                      <a:pt x="727" y="527"/>
                      <a:pt x="727" y="527"/>
                    </a:cubicBezTo>
                    <a:cubicBezTo>
                      <a:pt x="727" y="527"/>
                      <a:pt x="0" y="3133"/>
                      <a:pt x="527" y="3259"/>
                    </a:cubicBezTo>
                    <a:cubicBezTo>
                      <a:pt x="687" y="3284"/>
                      <a:pt x="956" y="3323"/>
                      <a:pt x="1305" y="3323"/>
                    </a:cubicBezTo>
                    <a:cubicBezTo>
                      <a:pt x="2322" y="3323"/>
                      <a:pt x="4016" y="2994"/>
                      <a:pt x="5639" y="1053"/>
                    </a:cubicBezTo>
                    <a:cubicBezTo>
                      <a:pt x="5639" y="1053"/>
                      <a:pt x="4386" y="1"/>
                      <a:pt x="2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2"/>
              <p:cNvSpPr/>
              <p:nvPr/>
            </p:nvSpPr>
            <p:spPr>
              <a:xfrm>
                <a:off x="7777466" y="2877926"/>
                <a:ext cx="233087" cy="245379"/>
              </a:xfrm>
              <a:custGeom>
                <a:avLst/>
                <a:gdLst/>
                <a:ahLst/>
                <a:cxnLst/>
                <a:rect l="l" t="t" r="r" b="b"/>
                <a:pathLst>
                  <a:path w="13786" h="14513" extrusionOk="0">
                    <a:moveTo>
                      <a:pt x="2507" y="1"/>
                    </a:moveTo>
                    <a:cubicBezTo>
                      <a:pt x="2507" y="1"/>
                      <a:pt x="2407" y="627"/>
                      <a:pt x="2207" y="1354"/>
                    </a:cubicBezTo>
                    <a:cubicBezTo>
                      <a:pt x="1680" y="3234"/>
                      <a:pt x="728" y="6492"/>
                      <a:pt x="427" y="7520"/>
                    </a:cubicBezTo>
                    <a:cubicBezTo>
                      <a:pt x="1" y="8998"/>
                      <a:pt x="2507" y="14312"/>
                      <a:pt x="2507" y="14312"/>
                    </a:cubicBezTo>
                    <a:lnTo>
                      <a:pt x="8472" y="14512"/>
                    </a:lnTo>
                    <a:lnTo>
                      <a:pt x="11906" y="11705"/>
                    </a:lnTo>
                    <a:lnTo>
                      <a:pt x="12532" y="9399"/>
                    </a:lnTo>
                    <a:cubicBezTo>
                      <a:pt x="12532" y="9399"/>
                      <a:pt x="12432" y="6893"/>
                      <a:pt x="13059" y="4086"/>
                    </a:cubicBezTo>
                    <a:cubicBezTo>
                      <a:pt x="13259" y="3234"/>
                      <a:pt x="13485" y="2507"/>
                      <a:pt x="13785" y="1680"/>
                    </a:cubicBezTo>
                    <a:lnTo>
                      <a:pt x="2507" y="1"/>
                    </a:ln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2"/>
              <p:cNvSpPr/>
              <p:nvPr/>
            </p:nvSpPr>
            <p:spPr>
              <a:xfrm>
                <a:off x="7814768" y="2877926"/>
                <a:ext cx="195789" cy="73598"/>
              </a:xfrm>
              <a:custGeom>
                <a:avLst/>
                <a:gdLst/>
                <a:ahLst/>
                <a:cxnLst/>
                <a:rect l="l" t="t" r="r" b="b"/>
                <a:pathLst>
                  <a:path w="11580" h="4353" extrusionOk="0">
                    <a:moveTo>
                      <a:pt x="301" y="1"/>
                    </a:moveTo>
                    <a:cubicBezTo>
                      <a:pt x="301" y="1"/>
                      <a:pt x="201" y="627"/>
                      <a:pt x="1" y="1354"/>
                    </a:cubicBezTo>
                    <a:cubicBezTo>
                      <a:pt x="1" y="1354"/>
                      <a:pt x="2808" y="3760"/>
                      <a:pt x="6667" y="4186"/>
                    </a:cubicBezTo>
                    <a:cubicBezTo>
                      <a:pt x="7787" y="4309"/>
                      <a:pt x="8608" y="4353"/>
                      <a:pt x="9211" y="4353"/>
                    </a:cubicBezTo>
                    <a:cubicBezTo>
                      <a:pt x="10700" y="4353"/>
                      <a:pt x="10853" y="4086"/>
                      <a:pt x="10853" y="4086"/>
                    </a:cubicBezTo>
                    <a:cubicBezTo>
                      <a:pt x="11053" y="3234"/>
                      <a:pt x="11279" y="2507"/>
                      <a:pt x="11579" y="1680"/>
                    </a:cubicBezTo>
                    <a:lnTo>
                      <a:pt x="301" y="1"/>
                    </a:ln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2"/>
              <p:cNvSpPr/>
              <p:nvPr/>
            </p:nvSpPr>
            <p:spPr>
              <a:xfrm>
                <a:off x="7740604" y="2343625"/>
                <a:ext cx="600047" cy="546738"/>
              </a:xfrm>
              <a:custGeom>
                <a:avLst/>
                <a:gdLst/>
                <a:ahLst/>
                <a:cxnLst/>
                <a:rect l="l" t="t" r="r" b="b"/>
                <a:pathLst>
                  <a:path w="35490" h="32337" extrusionOk="0">
                    <a:moveTo>
                      <a:pt x="27503" y="0"/>
                    </a:moveTo>
                    <a:cubicBezTo>
                      <a:pt x="26308" y="0"/>
                      <a:pt x="25085" y="1895"/>
                      <a:pt x="24011" y="2777"/>
                    </a:cubicBezTo>
                    <a:cubicBezTo>
                      <a:pt x="23434" y="3253"/>
                      <a:pt x="22964" y="3491"/>
                      <a:pt x="22601" y="3491"/>
                    </a:cubicBezTo>
                    <a:cubicBezTo>
                      <a:pt x="22237" y="3491"/>
                      <a:pt x="21981" y="3253"/>
                      <a:pt x="21830" y="2777"/>
                    </a:cubicBezTo>
                    <a:cubicBezTo>
                      <a:pt x="21404" y="1749"/>
                      <a:pt x="20878" y="496"/>
                      <a:pt x="19625" y="496"/>
                    </a:cubicBezTo>
                    <a:cubicBezTo>
                      <a:pt x="19470" y="480"/>
                      <a:pt x="19315" y="472"/>
                      <a:pt x="19160" y="472"/>
                    </a:cubicBezTo>
                    <a:cubicBezTo>
                      <a:pt x="18063" y="472"/>
                      <a:pt x="16976" y="904"/>
                      <a:pt x="15965" y="2376"/>
                    </a:cubicBezTo>
                    <a:cubicBezTo>
                      <a:pt x="15113" y="3748"/>
                      <a:pt x="14106" y="4913"/>
                      <a:pt x="13243" y="4913"/>
                    </a:cubicBezTo>
                    <a:cubicBezTo>
                      <a:pt x="13066" y="4913"/>
                      <a:pt x="12895" y="4863"/>
                      <a:pt x="12732" y="4757"/>
                    </a:cubicBezTo>
                    <a:cubicBezTo>
                      <a:pt x="11805" y="4130"/>
                      <a:pt x="11680" y="2576"/>
                      <a:pt x="11053" y="2250"/>
                    </a:cubicBezTo>
                    <a:cubicBezTo>
                      <a:pt x="10931" y="2153"/>
                      <a:pt x="10757" y="2103"/>
                      <a:pt x="10540" y="2103"/>
                    </a:cubicBezTo>
                    <a:cubicBezTo>
                      <a:pt x="9864" y="2103"/>
                      <a:pt x="8771" y="2586"/>
                      <a:pt x="7519" y="3629"/>
                    </a:cubicBezTo>
                    <a:cubicBezTo>
                      <a:pt x="5940" y="4982"/>
                      <a:pt x="5740" y="8315"/>
                      <a:pt x="4913" y="9268"/>
                    </a:cubicBezTo>
                    <a:cubicBezTo>
                      <a:pt x="3960" y="10295"/>
                      <a:pt x="3234" y="9995"/>
                      <a:pt x="2081" y="10822"/>
                    </a:cubicBezTo>
                    <a:cubicBezTo>
                      <a:pt x="1028" y="11649"/>
                      <a:pt x="928" y="12902"/>
                      <a:pt x="1554" y="14055"/>
                    </a:cubicBezTo>
                    <a:cubicBezTo>
                      <a:pt x="2081" y="15208"/>
                      <a:pt x="2507" y="15408"/>
                      <a:pt x="1980" y="16987"/>
                    </a:cubicBezTo>
                    <a:cubicBezTo>
                      <a:pt x="1454" y="18441"/>
                      <a:pt x="1354" y="20321"/>
                      <a:pt x="828" y="20847"/>
                    </a:cubicBezTo>
                    <a:cubicBezTo>
                      <a:pt x="201" y="21273"/>
                      <a:pt x="1" y="22426"/>
                      <a:pt x="1254" y="23353"/>
                    </a:cubicBezTo>
                    <a:cubicBezTo>
                      <a:pt x="2407" y="24180"/>
                      <a:pt x="3033" y="24306"/>
                      <a:pt x="3033" y="24306"/>
                    </a:cubicBezTo>
                    <a:lnTo>
                      <a:pt x="20878" y="30671"/>
                    </a:lnTo>
                    <a:cubicBezTo>
                      <a:pt x="20878" y="30671"/>
                      <a:pt x="21830" y="30872"/>
                      <a:pt x="22031" y="31599"/>
                    </a:cubicBezTo>
                    <a:cubicBezTo>
                      <a:pt x="22135" y="31924"/>
                      <a:pt x="22859" y="32337"/>
                      <a:pt x="23547" y="32337"/>
                    </a:cubicBezTo>
                    <a:cubicBezTo>
                      <a:pt x="24184" y="32337"/>
                      <a:pt x="24789" y="31982"/>
                      <a:pt x="24838" y="30872"/>
                    </a:cubicBezTo>
                    <a:cubicBezTo>
                      <a:pt x="24963" y="28566"/>
                      <a:pt x="26843" y="27940"/>
                      <a:pt x="28096" y="27739"/>
                    </a:cubicBezTo>
                    <a:cubicBezTo>
                      <a:pt x="29449" y="27639"/>
                      <a:pt x="30477" y="26185"/>
                      <a:pt x="29650" y="24080"/>
                    </a:cubicBezTo>
                    <a:cubicBezTo>
                      <a:pt x="28722" y="22000"/>
                      <a:pt x="32582" y="18967"/>
                      <a:pt x="33735" y="17087"/>
                    </a:cubicBezTo>
                    <a:cubicBezTo>
                      <a:pt x="34988" y="15208"/>
                      <a:pt x="35489" y="13328"/>
                      <a:pt x="33509" y="12802"/>
                    </a:cubicBezTo>
                    <a:cubicBezTo>
                      <a:pt x="31429" y="12275"/>
                      <a:pt x="30176" y="11774"/>
                      <a:pt x="31229" y="10621"/>
                    </a:cubicBezTo>
                    <a:cubicBezTo>
                      <a:pt x="32356" y="9468"/>
                      <a:pt x="32682" y="7488"/>
                      <a:pt x="30903" y="7388"/>
                    </a:cubicBezTo>
                    <a:cubicBezTo>
                      <a:pt x="29023" y="7163"/>
                      <a:pt x="27570" y="6636"/>
                      <a:pt x="27870" y="5283"/>
                    </a:cubicBezTo>
                    <a:cubicBezTo>
                      <a:pt x="28096" y="3829"/>
                      <a:pt x="29549" y="997"/>
                      <a:pt x="28096" y="170"/>
                    </a:cubicBezTo>
                    <a:cubicBezTo>
                      <a:pt x="27900" y="52"/>
                      <a:pt x="27702" y="0"/>
                      <a:pt x="27503"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2"/>
              <p:cNvSpPr/>
              <p:nvPr/>
            </p:nvSpPr>
            <p:spPr>
              <a:xfrm>
                <a:off x="7757986" y="2512533"/>
                <a:ext cx="503421" cy="330964"/>
              </a:xfrm>
              <a:custGeom>
                <a:avLst/>
                <a:gdLst/>
                <a:ahLst/>
                <a:cxnLst/>
                <a:rect l="l" t="t" r="r" b="b"/>
                <a:pathLst>
                  <a:path w="29775" h="19575" extrusionOk="0">
                    <a:moveTo>
                      <a:pt x="9097" y="0"/>
                    </a:moveTo>
                    <a:cubicBezTo>
                      <a:pt x="6387" y="0"/>
                      <a:pt x="4951" y="1299"/>
                      <a:pt x="3258" y="2412"/>
                    </a:cubicBezTo>
                    <a:cubicBezTo>
                      <a:pt x="1579" y="3665"/>
                      <a:pt x="2832" y="4592"/>
                      <a:pt x="2732" y="6171"/>
                    </a:cubicBezTo>
                    <a:cubicBezTo>
                      <a:pt x="2632" y="7825"/>
                      <a:pt x="0" y="9605"/>
                      <a:pt x="952" y="11685"/>
                    </a:cubicBezTo>
                    <a:cubicBezTo>
                      <a:pt x="2005" y="13790"/>
                      <a:pt x="11404" y="17650"/>
                      <a:pt x="11404" y="17650"/>
                    </a:cubicBezTo>
                    <a:lnTo>
                      <a:pt x="20050" y="19429"/>
                    </a:lnTo>
                    <a:cubicBezTo>
                      <a:pt x="20050" y="19429"/>
                      <a:pt x="20313" y="19574"/>
                      <a:pt x="20714" y="19574"/>
                    </a:cubicBezTo>
                    <a:cubicBezTo>
                      <a:pt x="21078" y="19574"/>
                      <a:pt x="21555" y="19456"/>
                      <a:pt x="22055" y="19003"/>
                    </a:cubicBezTo>
                    <a:cubicBezTo>
                      <a:pt x="23083" y="18176"/>
                      <a:pt x="23609" y="17449"/>
                      <a:pt x="25489" y="16497"/>
                    </a:cubicBezTo>
                    <a:cubicBezTo>
                      <a:pt x="27369" y="15570"/>
                      <a:pt x="26542" y="13164"/>
                      <a:pt x="27895" y="11585"/>
                    </a:cubicBezTo>
                    <a:cubicBezTo>
                      <a:pt x="29248" y="10031"/>
                      <a:pt x="29775" y="9931"/>
                      <a:pt x="29048" y="8251"/>
                    </a:cubicBezTo>
                    <a:cubicBezTo>
                      <a:pt x="28321" y="6572"/>
                      <a:pt x="29048" y="3765"/>
                      <a:pt x="27469" y="2612"/>
                    </a:cubicBezTo>
                    <a:cubicBezTo>
                      <a:pt x="25915" y="1459"/>
                      <a:pt x="12331" y="206"/>
                      <a:pt x="9399" y="6"/>
                    </a:cubicBezTo>
                    <a:cubicBezTo>
                      <a:pt x="9296" y="2"/>
                      <a:pt x="9196" y="0"/>
                      <a:pt x="9097"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2"/>
              <p:cNvSpPr/>
              <p:nvPr/>
            </p:nvSpPr>
            <p:spPr>
              <a:xfrm>
                <a:off x="7731710" y="2607073"/>
                <a:ext cx="93668" cy="75069"/>
              </a:xfrm>
              <a:custGeom>
                <a:avLst/>
                <a:gdLst/>
                <a:ahLst/>
                <a:cxnLst/>
                <a:rect l="l" t="t" r="r" b="b"/>
                <a:pathLst>
                  <a:path w="5540" h="4440" extrusionOk="0">
                    <a:moveTo>
                      <a:pt x="3299" y="1"/>
                    </a:moveTo>
                    <a:cubicBezTo>
                      <a:pt x="2929" y="1"/>
                      <a:pt x="2521" y="129"/>
                      <a:pt x="2080" y="455"/>
                    </a:cubicBezTo>
                    <a:cubicBezTo>
                      <a:pt x="0" y="2034"/>
                      <a:pt x="4286" y="4440"/>
                      <a:pt x="4286" y="4440"/>
                    </a:cubicBezTo>
                    <a:lnTo>
                      <a:pt x="5539" y="1833"/>
                    </a:lnTo>
                    <a:cubicBezTo>
                      <a:pt x="5539" y="1833"/>
                      <a:pt x="4693" y="1"/>
                      <a:pt x="3299" y="1"/>
                    </a:cubicBez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2"/>
              <p:cNvSpPr/>
              <p:nvPr/>
            </p:nvSpPr>
            <p:spPr>
              <a:xfrm>
                <a:off x="7768572" y="2630069"/>
                <a:ext cx="46208" cy="35979"/>
              </a:xfrm>
              <a:custGeom>
                <a:avLst/>
                <a:gdLst/>
                <a:ahLst/>
                <a:cxnLst/>
                <a:rect l="l" t="t" r="r" b="b"/>
                <a:pathLst>
                  <a:path w="2733" h="2128" extrusionOk="0">
                    <a:moveTo>
                      <a:pt x="1369" y="0"/>
                    </a:moveTo>
                    <a:cubicBezTo>
                      <a:pt x="1230" y="0"/>
                      <a:pt x="1090" y="44"/>
                      <a:pt x="953" y="147"/>
                    </a:cubicBezTo>
                    <a:cubicBezTo>
                      <a:pt x="1" y="774"/>
                      <a:pt x="2106" y="2127"/>
                      <a:pt x="2106" y="2127"/>
                    </a:cubicBezTo>
                    <a:lnTo>
                      <a:pt x="2733" y="1100"/>
                    </a:lnTo>
                    <a:cubicBezTo>
                      <a:pt x="2733" y="1100"/>
                      <a:pt x="2069" y="0"/>
                      <a:pt x="1369"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2"/>
              <p:cNvSpPr/>
              <p:nvPr/>
            </p:nvSpPr>
            <p:spPr>
              <a:xfrm>
                <a:off x="7770685" y="2503723"/>
                <a:ext cx="411055" cy="425798"/>
              </a:xfrm>
              <a:custGeom>
                <a:avLst/>
                <a:gdLst/>
                <a:ahLst/>
                <a:cxnLst/>
                <a:rect l="l" t="t" r="r" b="b"/>
                <a:pathLst>
                  <a:path w="24312" h="25184" extrusionOk="0">
                    <a:moveTo>
                      <a:pt x="12207" y="0"/>
                    </a:moveTo>
                    <a:lnTo>
                      <a:pt x="6467" y="1880"/>
                    </a:lnTo>
                    <a:lnTo>
                      <a:pt x="3334" y="6893"/>
                    </a:lnTo>
                    <a:cubicBezTo>
                      <a:pt x="3234" y="7093"/>
                      <a:pt x="728" y="11279"/>
                      <a:pt x="302" y="13885"/>
                    </a:cubicBezTo>
                    <a:cubicBezTo>
                      <a:pt x="1" y="16492"/>
                      <a:pt x="1555" y="21930"/>
                      <a:pt x="4387" y="23610"/>
                    </a:cubicBezTo>
                    <a:cubicBezTo>
                      <a:pt x="6333" y="24717"/>
                      <a:pt x="7964" y="25184"/>
                      <a:pt x="9582" y="25184"/>
                    </a:cubicBezTo>
                    <a:cubicBezTo>
                      <a:pt x="10381" y="25184"/>
                      <a:pt x="11177" y="25070"/>
                      <a:pt x="12006" y="24863"/>
                    </a:cubicBezTo>
                    <a:cubicBezTo>
                      <a:pt x="14512" y="24111"/>
                      <a:pt x="17645" y="22858"/>
                      <a:pt x="20552" y="18597"/>
                    </a:cubicBezTo>
                    <a:cubicBezTo>
                      <a:pt x="23485" y="14211"/>
                      <a:pt x="23485" y="13885"/>
                      <a:pt x="23485" y="13885"/>
                    </a:cubicBezTo>
                    <a:lnTo>
                      <a:pt x="24312" y="6792"/>
                    </a:lnTo>
                    <a:lnTo>
                      <a:pt x="12207" y="0"/>
                    </a:ln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2"/>
              <p:cNvSpPr/>
              <p:nvPr/>
            </p:nvSpPr>
            <p:spPr>
              <a:xfrm>
                <a:off x="8001209" y="2652440"/>
                <a:ext cx="87327" cy="87632"/>
              </a:xfrm>
              <a:custGeom>
                <a:avLst/>
                <a:gdLst/>
                <a:ahLst/>
                <a:cxnLst/>
                <a:rect l="l" t="t" r="r" b="b"/>
                <a:pathLst>
                  <a:path w="5165" h="5183" extrusionOk="0">
                    <a:moveTo>
                      <a:pt x="1894" y="0"/>
                    </a:moveTo>
                    <a:cubicBezTo>
                      <a:pt x="753" y="0"/>
                      <a:pt x="1" y="1072"/>
                      <a:pt x="1280" y="2283"/>
                    </a:cubicBezTo>
                    <a:cubicBezTo>
                      <a:pt x="1280" y="2283"/>
                      <a:pt x="2533" y="3311"/>
                      <a:pt x="2859" y="4363"/>
                    </a:cubicBezTo>
                    <a:cubicBezTo>
                      <a:pt x="3103" y="4966"/>
                      <a:pt x="3478" y="5182"/>
                      <a:pt x="3853" y="5182"/>
                    </a:cubicBezTo>
                    <a:cubicBezTo>
                      <a:pt x="4133" y="5182"/>
                      <a:pt x="4414" y="5061"/>
                      <a:pt x="4639" y="4890"/>
                    </a:cubicBezTo>
                    <a:cubicBezTo>
                      <a:pt x="5165" y="4464"/>
                      <a:pt x="5165" y="2484"/>
                      <a:pt x="3586" y="804"/>
                    </a:cubicBezTo>
                    <a:cubicBezTo>
                      <a:pt x="3050" y="236"/>
                      <a:pt x="2429" y="0"/>
                      <a:pt x="1894"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2"/>
              <p:cNvSpPr/>
              <p:nvPr/>
            </p:nvSpPr>
            <p:spPr>
              <a:xfrm>
                <a:off x="7835955" y="2600596"/>
                <a:ext cx="100008" cy="43604"/>
              </a:xfrm>
              <a:custGeom>
                <a:avLst/>
                <a:gdLst/>
                <a:ahLst/>
                <a:cxnLst/>
                <a:rect l="l" t="t" r="r" b="b"/>
                <a:pathLst>
                  <a:path w="5915" h="2579" extrusionOk="0">
                    <a:moveTo>
                      <a:pt x="3794" y="0"/>
                    </a:moveTo>
                    <a:cubicBezTo>
                      <a:pt x="3681" y="0"/>
                      <a:pt x="3561" y="4"/>
                      <a:pt x="3434" y="11"/>
                    </a:cubicBezTo>
                    <a:cubicBezTo>
                      <a:pt x="1555" y="111"/>
                      <a:pt x="1" y="1264"/>
                      <a:pt x="101" y="1991"/>
                    </a:cubicBezTo>
                    <a:cubicBezTo>
                      <a:pt x="215" y="2474"/>
                      <a:pt x="497" y="2578"/>
                      <a:pt x="721" y="2578"/>
                    </a:cubicBezTo>
                    <a:cubicBezTo>
                      <a:pt x="892" y="2578"/>
                      <a:pt x="1028" y="2517"/>
                      <a:pt x="1028" y="2517"/>
                    </a:cubicBezTo>
                    <a:cubicBezTo>
                      <a:pt x="1028" y="2517"/>
                      <a:pt x="1641" y="2383"/>
                      <a:pt x="2539" y="2383"/>
                    </a:cubicBezTo>
                    <a:cubicBezTo>
                      <a:pt x="2989" y="2383"/>
                      <a:pt x="3509" y="2417"/>
                      <a:pt x="4061" y="2517"/>
                    </a:cubicBezTo>
                    <a:cubicBezTo>
                      <a:pt x="4291" y="2559"/>
                      <a:pt x="4492" y="2578"/>
                      <a:pt x="4669" y="2578"/>
                    </a:cubicBezTo>
                    <a:cubicBezTo>
                      <a:pt x="5861" y="2578"/>
                      <a:pt x="5915" y="1709"/>
                      <a:pt x="5740" y="1164"/>
                    </a:cubicBezTo>
                    <a:cubicBezTo>
                      <a:pt x="5554" y="582"/>
                      <a:pt x="5260" y="0"/>
                      <a:pt x="3794"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2"/>
              <p:cNvSpPr/>
              <p:nvPr/>
            </p:nvSpPr>
            <p:spPr>
              <a:xfrm>
                <a:off x="7867744" y="2695474"/>
                <a:ext cx="83067" cy="98452"/>
              </a:xfrm>
              <a:custGeom>
                <a:avLst/>
                <a:gdLst/>
                <a:ahLst/>
                <a:cxnLst/>
                <a:rect l="l" t="t" r="r" b="b"/>
                <a:pathLst>
                  <a:path w="4913" h="5823" extrusionOk="0">
                    <a:moveTo>
                      <a:pt x="3439" y="0"/>
                    </a:moveTo>
                    <a:cubicBezTo>
                      <a:pt x="2722" y="0"/>
                      <a:pt x="2293" y="892"/>
                      <a:pt x="1780" y="1919"/>
                    </a:cubicBezTo>
                    <a:cubicBezTo>
                      <a:pt x="1153" y="3172"/>
                      <a:pt x="0" y="4525"/>
                      <a:pt x="827" y="5152"/>
                    </a:cubicBezTo>
                    <a:cubicBezTo>
                      <a:pt x="1402" y="5469"/>
                      <a:pt x="2086" y="5823"/>
                      <a:pt x="2604" y="5823"/>
                    </a:cubicBezTo>
                    <a:cubicBezTo>
                      <a:pt x="2945" y="5823"/>
                      <a:pt x="3214" y="5670"/>
                      <a:pt x="3334" y="5252"/>
                    </a:cubicBezTo>
                    <a:cubicBezTo>
                      <a:pt x="3659" y="4325"/>
                      <a:pt x="4060" y="2445"/>
                      <a:pt x="4060" y="2445"/>
                    </a:cubicBezTo>
                    <a:cubicBezTo>
                      <a:pt x="4060" y="2445"/>
                      <a:pt x="4913" y="665"/>
                      <a:pt x="3960" y="139"/>
                    </a:cubicBezTo>
                    <a:cubicBezTo>
                      <a:pt x="3770" y="44"/>
                      <a:pt x="3597" y="0"/>
                      <a:pt x="3439" y="0"/>
                    </a:cubicBezTo>
                    <a:close/>
                  </a:path>
                </a:pathLst>
              </a:custGeom>
              <a:solidFill>
                <a:srgbClr val="F5A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2"/>
              <p:cNvSpPr/>
              <p:nvPr/>
            </p:nvSpPr>
            <p:spPr>
              <a:xfrm>
                <a:off x="7842736" y="2685532"/>
                <a:ext cx="19511" cy="19511"/>
              </a:xfrm>
              <a:custGeom>
                <a:avLst/>
                <a:gdLst/>
                <a:ahLst/>
                <a:cxnLst/>
                <a:rect l="l" t="t" r="r" b="b"/>
                <a:pathLst>
                  <a:path w="1154" h="1154" extrusionOk="0">
                    <a:moveTo>
                      <a:pt x="527" y="0"/>
                    </a:moveTo>
                    <a:cubicBezTo>
                      <a:pt x="226" y="0"/>
                      <a:pt x="1" y="326"/>
                      <a:pt x="1" y="627"/>
                    </a:cubicBezTo>
                    <a:cubicBezTo>
                      <a:pt x="1" y="953"/>
                      <a:pt x="226" y="1153"/>
                      <a:pt x="527" y="1153"/>
                    </a:cubicBezTo>
                    <a:cubicBezTo>
                      <a:pt x="953" y="1153"/>
                      <a:pt x="1154" y="953"/>
                      <a:pt x="1154" y="627"/>
                    </a:cubicBezTo>
                    <a:cubicBezTo>
                      <a:pt x="1154" y="326"/>
                      <a:pt x="953"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2"/>
              <p:cNvSpPr/>
              <p:nvPr/>
            </p:nvSpPr>
            <p:spPr>
              <a:xfrm>
                <a:off x="7993177" y="2736801"/>
                <a:ext cx="19089" cy="19511"/>
              </a:xfrm>
              <a:custGeom>
                <a:avLst/>
                <a:gdLst/>
                <a:ahLst/>
                <a:cxnLst/>
                <a:rect l="l" t="t" r="r" b="b"/>
                <a:pathLst>
                  <a:path w="1129" h="1154" extrusionOk="0">
                    <a:moveTo>
                      <a:pt x="627" y="1"/>
                    </a:moveTo>
                    <a:cubicBezTo>
                      <a:pt x="302" y="1"/>
                      <a:pt x="1" y="201"/>
                      <a:pt x="1" y="627"/>
                    </a:cubicBezTo>
                    <a:cubicBezTo>
                      <a:pt x="1" y="928"/>
                      <a:pt x="302" y="1154"/>
                      <a:pt x="627" y="1154"/>
                    </a:cubicBezTo>
                    <a:cubicBezTo>
                      <a:pt x="928" y="1154"/>
                      <a:pt x="1129" y="928"/>
                      <a:pt x="1129" y="627"/>
                    </a:cubicBezTo>
                    <a:cubicBezTo>
                      <a:pt x="1129" y="201"/>
                      <a:pt x="928"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2"/>
              <p:cNvSpPr/>
              <p:nvPr/>
            </p:nvSpPr>
            <p:spPr>
              <a:xfrm>
                <a:off x="7994885" y="2771296"/>
                <a:ext cx="80953" cy="43571"/>
              </a:xfrm>
              <a:custGeom>
                <a:avLst/>
                <a:gdLst/>
                <a:ahLst/>
                <a:cxnLst/>
                <a:rect l="l" t="t" r="r" b="b"/>
                <a:pathLst>
                  <a:path w="4788" h="2577" extrusionOk="0">
                    <a:moveTo>
                      <a:pt x="1339" y="1"/>
                    </a:moveTo>
                    <a:cubicBezTo>
                      <a:pt x="751" y="1"/>
                      <a:pt x="317" y="163"/>
                      <a:pt x="201" y="467"/>
                    </a:cubicBezTo>
                    <a:cubicBezTo>
                      <a:pt x="0" y="994"/>
                      <a:pt x="827" y="1821"/>
                      <a:pt x="2080" y="2247"/>
                    </a:cubicBezTo>
                    <a:cubicBezTo>
                      <a:pt x="2570" y="2470"/>
                      <a:pt x="3060" y="2576"/>
                      <a:pt x="3476" y="2576"/>
                    </a:cubicBezTo>
                    <a:cubicBezTo>
                      <a:pt x="4041" y="2576"/>
                      <a:pt x="4471" y="2382"/>
                      <a:pt x="4587" y="2021"/>
                    </a:cubicBezTo>
                    <a:cubicBezTo>
                      <a:pt x="4787" y="1520"/>
                      <a:pt x="3960" y="668"/>
                      <a:pt x="2807" y="267"/>
                    </a:cubicBezTo>
                    <a:cubicBezTo>
                      <a:pt x="2279" y="87"/>
                      <a:pt x="1768" y="1"/>
                      <a:pt x="1339" y="1"/>
                    </a:cubicBez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2"/>
              <p:cNvSpPr/>
              <p:nvPr/>
            </p:nvSpPr>
            <p:spPr>
              <a:xfrm>
                <a:off x="7779174" y="2697825"/>
                <a:ext cx="61881" cy="43368"/>
              </a:xfrm>
              <a:custGeom>
                <a:avLst/>
                <a:gdLst/>
                <a:ahLst/>
                <a:cxnLst/>
                <a:rect l="l" t="t" r="r" b="b"/>
                <a:pathLst>
                  <a:path w="3660" h="2565" extrusionOk="0">
                    <a:moveTo>
                      <a:pt x="527" y="0"/>
                    </a:moveTo>
                    <a:cubicBezTo>
                      <a:pt x="326" y="627"/>
                      <a:pt x="126" y="1253"/>
                      <a:pt x="0" y="1780"/>
                    </a:cubicBezTo>
                    <a:cubicBezTo>
                      <a:pt x="226" y="1980"/>
                      <a:pt x="527" y="2206"/>
                      <a:pt x="953" y="2306"/>
                    </a:cubicBezTo>
                    <a:cubicBezTo>
                      <a:pt x="1429" y="2482"/>
                      <a:pt x="1906" y="2564"/>
                      <a:pt x="2316" y="2564"/>
                    </a:cubicBezTo>
                    <a:cubicBezTo>
                      <a:pt x="2896" y="2564"/>
                      <a:pt x="3341" y="2399"/>
                      <a:pt x="3459" y="2105"/>
                    </a:cubicBezTo>
                    <a:cubicBezTo>
                      <a:pt x="3659" y="1479"/>
                      <a:pt x="2933" y="627"/>
                      <a:pt x="1679" y="226"/>
                    </a:cubicBezTo>
                    <a:cubicBezTo>
                      <a:pt x="1253" y="100"/>
                      <a:pt x="953" y="0"/>
                      <a:pt x="527" y="0"/>
                    </a:cubicBezTo>
                    <a:close/>
                  </a:path>
                </a:pathLst>
              </a:custGeom>
              <a:solidFill>
                <a:srgbClr val="D3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2"/>
              <p:cNvSpPr/>
              <p:nvPr/>
            </p:nvSpPr>
            <p:spPr>
              <a:xfrm>
                <a:off x="7838102" y="2799585"/>
                <a:ext cx="145185" cy="74444"/>
              </a:xfrm>
              <a:custGeom>
                <a:avLst/>
                <a:gdLst/>
                <a:ahLst/>
                <a:cxnLst/>
                <a:rect l="l" t="t" r="r" b="b"/>
                <a:pathLst>
                  <a:path w="8587" h="4403" extrusionOk="0">
                    <a:moveTo>
                      <a:pt x="678" y="1"/>
                    </a:moveTo>
                    <a:cubicBezTo>
                      <a:pt x="35" y="1"/>
                      <a:pt x="1" y="741"/>
                      <a:pt x="74" y="1200"/>
                    </a:cubicBezTo>
                    <a:cubicBezTo>
                      <a:pt x="275" y="1827"/>
                      <a:pt x="901" y="3606"/>
                      <a:pt x="3207" y="4233"/>
                    </a:cubicBezTo>
                    <a:cubicBezTo>
                      <a:pt x="3622" y="4351"/>
                      <a:pt x="4017" y="4402"/>
                      <a:pt x="4392" y="4402"/>
                    </a:cubicBezTo>
                    <a:cubicBezTo>
                      <a:pt x="6007" y="4402"/>
                      <a:pt x="7227" y="3446"/>
                      <a:pt x="7919" y="2754"/>
                    </a:cubicBezTo>
                    <a:cubicBezTo>
                      <a:pt x="8586" y="1995"/>
                      <a:pt x="7838" y="1489"/>
                      <a:pt x="5945" y="1489"/>
                    </a:cubicBezTo>
                    <a:cubicBezTo>
                      <a:pt x="5776" y="1489"/>
                      <a:pt x="5599" y="1493"/>
                      <a:pt x="5412" y="1501"/>
                    </a:cubicBezTo>
                    <a:cubicBezTo>
                      <a:pt x="3207" y="1501"/>
                      <a:pt x="1653" y="348"/>
                      <a:pt x="1653" y="348"/>
                    </a:cubicBezTo>
                    <a:cubicBezTo>
                      <a:pt x="1230" y="100"/>
                      <a:pt x="91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2"/>
              <p:cNvSpPr/>
              <p:nvPr/>
            </p:nvSpPr>
            <p:spPr>
              <a:xfrm>
                <a:off x="7849939" y="2838206"/>
                <a:ext cx="88156" cy="35996"/>
              </a:xfrm>
              <a:custGeom>
                <a:avLst/>
                <a:gdLst/>
                <a:ahLst/>
                <a:cxnLst/>
                <a:rect l="l" t="t" r="r" b="b"/>
                <a:pathLst>
                  <a:path w="5214" h="2129" extrusionOk="0">
                    <a:moveTo>
                      <a:pt x="1141" y="0"/>
                    </a:moveTo>
                    <a:cubicBezTo>
                      <a:pt x="709" y="0"/>
                      <a:pt x="314" y="57"/>
                      <a:pt x="1" y="169"/>
                    </a:cubicBezTo>
                    <a:cubicBezTo>
                      <a:pt x="427" y="896"/>
                      <a:pt x="1154" y="1623"/>
                      <a:pt x="2507" y="1949"/>
                    </a:cubicBezTo>
                    <a:cubicBezTo>
                      <a:pt x="2941" y="2073"/>
                      <a:pt x="3336" y="2129"/>
                      <a:pt x="3709" y="2129"/>
                    </a:cubicBezTo>
                    <a:cubicBezTo>
                      <a:pt x="4241" y="2129"/>
                      <a:pt x="4728" y="2015"/>
                      <a:pt x="5214" y="1823"/>
                    </a:cubicBezTo>
                    <a:cubicBezTo>
                      <a:pt x="4813" y="1097"/>
                      <a:pt x="3760" y="470"/>
                      <a:pt x="2507" y="169"/>
                    </a:cubicBezTo>
                    <a:cubicBezTo>
                      <a:pt x="2043" y="57"/>
                      <a:pt x="1573" y="0"/>
                      <a:pt x="1141" y="0"/>
                    </a:cubicBez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2"/>
              <p:cNvSpPr/>
              <p:nvPr/>
            </p:nvSpPr>
            <p:spPr>
              <a:xfrm>
                <a:off x="7809255" y="2463039"/>
                <a:ext cx="491146" cy="331894"/>
              </a:xfrm>
              <a:custGeom>
                <a:avLst/>
                <a:gdLst/>
                <a:ahLst/>
                <a:cxnLst/>
                <a:rect l="l" t="t" r="r" b="b"/>
                <a:pathLst>
                  <a:path w="29049" h="19630" extrusionOk="0">
                    <a:moveTo>
                      <a:pt x="16191" y="0"/>
                    </a:moveTo>
                    <a:lnTo>
                      <a:pt x="8146" y="326"/>
                    </a:lnTo>
                    <a:lnTo>
                      <a:pt x="1154" y="3660"/>
                    </a:lnTo>
                    <a:cubicBezTo>
                      <a:pt x="1154" y="3660"/>
                      <a:pt x="1" y="7945"/>
                      <a:pt x="2933" y="8672"/>
                    </a:cubicBezTo>
                    <a:cubicBezTo>
                      <a:pt x="3398" y="8787"/>
                      <a:pt x="3815" y="8837"/>
                      <a:pt x="4189" y="8837"/>
                    </a:cubicBezTo>
                    <a:cubicBezTo>
                      <a:pt x="6176" y="8837"/>
                      <a:pt x="6960" y="7436"/>
                      <a:pt x="7319" y="6993"/>
                    </a:cubicBezTo>
                    <a:cubicBezTo>
                      <a:pt x="7539" y="6786"/>
                      <a:pt x="8228" y="6378"/>
                      <a:pt x="8783" y="6378"/>
                    </a:cubicBezTo>
                    <a:cubicBezTo>
                      <a:pt x="9303" y="6378"/>
                      <a:pt x="9705" y="6734"/>
                      <a:pt x="9499" y="7945"/>
                    </a:cubicBezTo>
                    <a:cubicBezTo>
                      <a:pt x="9098" y="10552"/>
                      <a:pt x="9098" y="11905"/>
                      <a:pt x="10878" y="12005"/>
                    </a:cubicBezTo>
                    <a:cubicBezTo>
                      <a:pt x="11091" y="12035"/>
                      <a:pt x="11276" y="12047"/>
                      <a:pt x="11439" y="12047"/>
                    </a:cubicBezTo>
                    <a:cubicBezTo>
                      <a:pt x="11833" y="12047"/>
                      <a:pt x="12101" y="11976"/>
                      <a:pt x="12332" y="11905"/>
                    </a:cubicBezTo>
                    <a:cubicBezTo>
                      <a:pt x="12645" y="11855"/>
                      <a:pt x="12877" y="11780"/>
                      <a:pt x="13162" y="11780"/>
                    </a:cubicBezTo>
                    <a:cubicBezTo>
                      <a:pt x="13447" y="11780"/>
                      <a:pt x="13785" y="11855"/>
                      <a:pt x="14311" y="12106"/>
                    </a:cubicBezTo>
                    <a:cubicBezTo>
                      <a:pt x="15890" y="13058"/>
                      <a:pt x="16818" y="12106"/>
                      <a:pt x="17018" y="13359"/>
                    </a:cubicBezTo>
                    <a:cubicBezTo>
                      <a:pt x="17069" y="13617"/>
                      <a:pt x="17191" y="13718"/>
                      <a:pt x="17358" y="13718"/>
                    </a:cubicBezTo>
                    <a:cubicBezTo>
                      <a:pt x="17934" y="13718"/>
                      <a:pt x="19038" y="12509"/>
                      <a:pt x="19525" y="12431"/>
                    </a:cubicBezTo>
                    <a:cubicBezTo>
                      <a:pt x="20276" y="12431"/>
                      <a:pt x="19525" y="15564"/>
                      <a:pt x="18171" y="16492"/>
                    </a:cubicBezTo>
                    <a:cubicBezTo>
                      <a:pt x="16754" y="17322"/>
                      <a:pt x="16623" y="19629"/>
                      <a:pt x="18451" y="19629"/>
                    </a:cubicBezTo>
                    <a:cubicBezTo>
                      <a:pt x="18498" y="19629"/>
                      <a:pt x="18547" y="19628"/>
                      <a:pt x="18597" y="19625"/>
                    </a:cubicBezTo>
                    <a:cubicBezTo>
                      <a:pt x="18597" y="19625"/>
                      <a:pt x="20377" y="18797"/>
                      <a:pt x="20677" y="18597"/>
                    </a:cubicBezTo>
                    <a:cubicBezTo>
                      <a:pt x="21003" y="18497"/>
                      <a:pt x="22156" y="15138"/>
                      <a:pt x="23184" y="14838"/>
                    </a:cubicBezTo>
                    <a:cubicBezTo>
                      <a:pt x="28296" y="13158"/>
                      <a:pt x="29048" y="8772"/>
                      <a:pt x="29048" y="8772"/>
                    </a:cubicBezTo>
                    <a:lnTo>
                      <a:pt x="16191" y="0"/>
                    </a:ln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2"/>
              <p:cNvSpPr/>
              <p:nvPr/>
            </p:nvSpPr>
            <p:spPr>
              <a:xfrm>
                <a:off x="7329100" y="3185185"/>
                <a:ext cx="268254" cy="323339"/>
              </a:xfrm>
              <a:custGeom>
                <a:avLst/>
                <a:gdLst/>
                <a:ahLst/>
                <a:cxnLst/>
                <a:rect l="l" t="t" r="r" b="b"/>
                <a:pathLst>
                  <a:path w="15866" h="19124" extrusionOk="0">
                    <a:moveTo>
                      <a:pt x="4487" y="0"/>
                    </a:moveTo>
                    <a:cubicBezTo>
                      <a:pt x="4487" y="0"/>
                      <a:pt x="1354" y="3860"/>
                      <a:pt x="627" y="4186"/>
                    </a:cubicBezTo>
                    <a:cubicBezTo>
                      <a:pt x="1" y="4487"/>
                      <a:pt x="6692" y="19123"/>
                      <a:pt x="6692" y="19123"/>
                    </a:cubicBezTo>
                    <a:lnTo>
                      <a:pt x="11905" y="15990"/>
                    </a:lnTo>
                    <a:lnTo>
                      <a:pt x="15865" y="9725"/>
                    </a:lnTo>
                    <a:lnTo>
                      <a:pt x="12206" y="1980"/>
                    </a:lnTo>
                    <a:lnTo>
                      <a:pt x="4487" y="0"/>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2"/>
              <p:cNvSpPr/>
              <p:nvPr/>
            </p:nvSpPr>
            <p:spPr>
              <a:xfrm>
                <a:off x="7320206" y="3218665"/>
                <a:ext cx="211885" cy="286041"/>
              </a:xfrm>
              <a:custGeom>
                <a:avLst/>
                <a:gdLst/>
                <a:ahLst/>
                <a:cxnLst/>
                <a:rect l="l" t="t" r="r" b="b"/>
                <a:pathLst>
                  <a:path w="12532" h="16918" extrusionOk="0">
                    <a:moveTo>
                      <a:pt x="1153" y="0"/>
                    </a:moveTo>
                    <a:lnTo>
                      <a:pt x="0" y="1479"/>
                    </a:lnTo>
                    <a:cubicBezTo>
                      <a:pt x="5965" y="6391"/>
                      <a:pt x="10126" y="16918"/>
                      <a:pt x="10126" y="16918"/>
                    </a:cubicBezTo>
                    <a:lnTo>
                      <a:pt x="12532" y="13910"/>
                    </a:lnTo>
                    <a:cubicBezTo>
                      <a:pt x="9299" y="4386"/>
                      <a:pt x="1153" y="0"/>
                      <a:pt x="1153"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2"/>
              <p:cNvSpPr/>
              <p:nvPr/>
            </p:nvSpPr>
            <p:spPr>
              <a:xfrm>
                <a:off x="7374874" y="3204681"/>
                <a:ext cx="176717" cy="187301"/>
              </a:xfrm>
              <a:custGeom>
                <a:avLst/>
                <a:gdLst/>
                <a:ahLst/>
                <a:cxnLst/>
                <a:rect l="l" t="t" r="r" b="b"/>
                <a:pathLst>
                  <a:path w="10452" h="11078" extrusionOk="0">
                    <a:moveTo>
                      <a:pt x="0" y="0"/>
                    </a:moveTo>
                    <a:lnTo>
                      <a:pt x="0" y="426"/>
                    </a:lnTo>
                    <a:cubicBezTo>
                      <a:pt x="5113" y="1579"/>
                      <a:pt x="10025" y="10978"/>
                      <a:pt x="10025" y="11078"/>
                    </a:cubicBezTo>
                    <a:lnTo>
                      <a:pt x="10452" y="10852"/>
                    </a:lnTo>
                    <a:cubicBezTo>
                      <a:pt x="10251" y="10451"/>
                      <a:pt x="5439" y="115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2"/>
              <p:cNvSpPr/>
              <p:nvPr/>
            </p:nvSpPr>
            <p:spPr>
              <a:xfrm>
                <a:off x="7240953" y="2947592"/>
                <a:ext cx="937352" cy="1208819"/>
              </a:xfrm>
              <a:custGeom>
                <a:avLst/>
                <a:gdLst/>
                <a:ahLst/>
                <a:cxnLst/>
                <a:rect l="l" t="t" r="r" b="b"/>
                <a:pathLst>
                  <a:path w="55440" h="71496" extrusionOk="0">
                    <a:moveTo>
                      <a:pt x="29640" y="1"/>
                    </a:moveTo>
                    <a:cubicBezTo>
                      <a:pt x="29114" y="1"/>
                      <a:pt x="28496" y="49"/>
                      <a:pt x="27770" y="167"/>
                    </a:cubicBezTo>
                    <a:cubicBezTo>
                      <a:pt x="23910" y="793"/>
                      <a:pt x="20978" y="4452"/>
                      <a:pt x="17219" y="7059"/>
                    </a:cubicBezTo>
                    <a:cubicBezTo>
                      <a:pt x="13560" y="9665"/>
                      <a:pt x="9174" y="13951"/>
                      <a:pt x="9174" y="14277"/>
                    </a:cubicBezTo>
                    <a:cubicBezTo>
                      <a:pt x="9174" y="14277"/>
                      <a:pt x="15665" y="16031"/>
                      <a:pt x="18472" y="23249"/>
                    </a:cubicBezTo>
                    <a:cubicBezTo>
                      <a:pt x="18472" y="23249"/>
                      <a:pt x="15865" y="29189"/>
                      <a:pt x="13033" y="31495"/>
                    </a:cubicBezTo>
                    <a:cubicBezTo>
                      <a:pt x="10326" y="33801"/>
                      <a:pt x="1" y="44979"/>
                      <a:pt x="1" y="44979"/>
                    </a:cubicBezTo>
                    <a:cubicBezTo>
                      <a:pt x="1" y="44979"/>
                      <a:pt x="54" y="44977"/>
                      <a:pt x="157" y="44977"/>
                    </a:cubicBezTo>
                    <a:cubicBezTo>
                      <a:pt x="1370" y="44977"/>
                      <a:pt x="9392" y="45169"/>
                      <a:pt x="15539" y="50092"/>
                    </a:cubicBezTo>
                    <a:cubicBezTo>
                      <a:pt x="22231" y="55405"/>
                      <a:pt x="23585" y="59891"/>
                      <a:pt x="27344" y="63250"/>
                    </a:cubicBezTo>
                    <a:cubicBezTo>
                      <a:pt x="31204" y="66583"/>
                      <a:pt x="37068" y="68989"/>
                      <a:pt x="36843" y="71495"/>
                    </a:cubicBezTo>
                    <a:cubicBezTo>
                      <a:pt x="36843" y="71495"/>
                      <a:pt x="45514" y="64277"/>
                      <a:pt x="50001" y="49365"/>
                    </a:cubicBezTo>
                    <a:cubicBezTo>
                      <a:pt x="54512" y="34427"/>
                      <a:pt x="55439" y="21570"/>
                      <a:pt x="55013" y="17410"/>
                    </a:cubicBezTo>
                    <a:cubicBezTo>
                      <a:pt x="54612" y="13325"/>
                      <a:pt x="52106" y="8312"/>
                      <a:pt x="48347" y="6332"/>
                    </a:cubicBezTo>
                    <a:lnTo>
                      <a:pt x="44587" y="4352"/>
                    </a:lnTo>
                    <a:lnTo>
                      <a:pt x="42607" y="7259"/>
                    </a:lnTo>
                    <a:cubicBezTo>
                      <a:pt x="42607" y="7259"/>
                      <a:pt x="40177" y="8944"/>
                      <a:pt x="37777" y="8944"/>
                    </a:cubicBezTo>
                    <a:cubicBezTo>
                      <a:pt x="37066" y="8944"/>
                      <a:pt x="36357" y="8796"/>
                      <a:pt x="35715" y="8412"/>
                    </a:cubicBezTo>
                    <a:cubicBezTo>
                      <a:pt x="32883" y="6758"/>
                      <a:pt x="31103" y="4252"/>
                      <a:pt x="32457" y="893"/>
                    </a:cubicBezTo>
                    <a:cubicBezTo>
                      <a:pt x="32457" y="893"/>
                      <a:pt x="31911" y="1"/>
                      <a:pt x="29640" y="1"/>
                    </a:cubicBez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2"/>
              <p:cNvSpPr/>
              <p:nvPr/>
            </p:nvSpPr>
            <p:spPr>
              <a:xfrm>
                <a:off x="7747384" y="2957603"/>
                <a:ext cx="256385" cy="164358"/>
              </a:xfrm>
              <a:custGeom>
                <a:avLst/>
                <a:gdLst/>
                <a:ahLst/>
                <a:cxnLst/>
                <a:rect l="l" t="t" r="r" b="b"/>
                <a:pathLst>
                  <a:path w="15164" h="9721" extrusionOk="0">
                    <a:moveTo>
                      <a:pt x="3033" y="1"/>
                    </a:moveTo>
                    <a:lnTo>
                      <a:pt x="2507" y="301"/>
                    </a:lnTo>
                    <a:cubicBezTo>
                      <a:pt x="2507" y="301"/>
                      <a:pt x="1" y="1780"/>
                      <a:pt x="1379" y="5214"/>
                    </a:cubicBezTo>
                    <a:cubicBezTo>
                      <a:pt x="2345" y="8065"/>
                      <a:pt x="4707" y="9720"/>
                      <a:pt x="8820" y="9720"/>
                    </a:cubicBezTo>
                    <a:cubicBezTo>
                      <a:pt x="9081" y="9720"/>
                      <a:pt x="9349" y="9713"/>
                      <a:pt x="9625" y="9700"/>
                    </a:cubicBezTo>
                    <a:cubicBezTo>
                      <a:pt x="14311" y="9499"/>
                      <a:pt x="15163" y="3961"/>
                      <a:pt x="15163" y="3961"/>
                    </a:cubicBezTo>
                    <a:lnTo>
                      <a:pt x="14311" y="3334"/>
                    </a:lnTo>
                    <a:cubicBezTo>
                      <a:pt x="14311" y="3334"/>
                      <a:pt x="12590" y="7500"/>
                      <a:pt x="8847" y="7500"/>
                    </a:cubicBezTo>
                    <a:cubicBezTo>
                      <a:pt x="8074" y="7500"/>
                      <a:pt x="7215" y="7322"/>
                      <a:pt x="6266" y="6893"/>
                    </a:cubicBezTo>
                    <a:cubicBezTo>
                      <a:pt x="1154" y="4587"/>
                      <a:pt x="3033" y="1"/>
                      <a:pt x="3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2"/>
              <p:cNvSpPr/>
              <p:nvPr/>
            </p:nvSpPr>
            <p:spPr>
              <a:xfrm>
                <a:off x="6973973" y="3042284"/>
                <a:ext cx="413169" cy="375955"/>
              </a:xfrm>
              <a:custGeom>
                <a:avLst/>
                <a:gdLst/>
                <a:ahLst/>
                <a:cxnLst/>
                <a:rect l="l" t="t" r="r" b="b"/>
                <a:pathLst>
                  <a:path w="24437" h="22236" extrusionOk="0">
                    <a:moveTo>
                      <a:pt x="1316" y="0"/>
                    </a:moveTo>
                    <a:cubicBezTo>
                      <a:pt x="1278" y="0"/>
                      <a:pt x="1253" y="5"/>
                      <a:pt x="1253" y="5"/>
                    </a:cubicBezTo>
                    <a:lnTo>
                      <a:pt x="0" y="8050"/>
                    </a:lnTo>
                    <a:cubicBezTo>
                      <a:pt x="0" y="8050"/>
                      <a:pt x="526" y="12737"/>
                      <a:pt x="627" y="12938"/>
                    </a:cubicBezTo>
                    <a:cubicBezTo>
                      <a:pt x="752" y="13163"/>
                      <a:pt x="3358" y="20456"/>
                      <a:pt x="3358" y="20456"/>
                    </a:cubicBezTo>
                    <a:lnTo>
                      <a:pt x="11278" y="22236"/>
                    </a:lnTo>
                    <a:lnTo>
                      <a:pt x="24436" y="16070"/>
                    </a:lnTo>
                    <a:cubicBezTo>
                      <a:pt x="24436" y="16070"/>
                      <a:pt x="24436" y="10557"/>
                      <a:pt x="24236" y="10231"/>
                    </a:cubicBezTo>
                    <a:cubicBezTo>
                      <a:pt x="24229" y="10224"/>
                      <a:pt x="24217" y="10221"/>
                      <a:pt x="24198" y="10221"/>
                    </a:cubicBezTo>
                    <a:cubicBezTo>
                      <a:pt x="23316" y="10221"/>
                      <a:pt x="9058" y="16931"/>
                      <a:pt x="7218" y="17324"/>
                    </a:cubicBezTo>
                    <a:cubicBezTo>
                      <a:pt x="6945" y="17368"/>
                      <a:pt x="6688" y="17389"/>
                      <a:pt x="6445" y="17389"/>
                    </a:cubicBezTo>
                    <a:cubicBezTo>
                      <a:pt x="4930" y="17389"/>
                      <a:pt x="3999" y="16583"/>
                      <a:pt x="3459" y="15870"/>
                    </a:cubicBezTo>
                    <a:cubicBezTo>
                      <a:pt x="2832" y="14943"/>
                      <a:pt x="1780" y="632"/>
                      <a:pt x="1780" y="632"/>
                    </a:cubicBezTo>
                    <a:cubicBezTo>
                      <a:pt x="1780" y="62"/>
                      <a:pt x="1456" y="0"/>
                      <a:pt x="1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2"/>
              <p:cNvSpPr/>
              <p:nvPr/>
            </p:nvSpPr>
            <p:spPr>
              <a:xfrm>
                <a:off x="6947696" y="3100469"/>
                <a:ext cx="531386" cy="715255"/>
              </a:xfrm>
              <a:custGeom>
                <a:avLst/>
                <a:gdLst/>
                <a:ahLst/>
                <a:cxnLst/>
                <a:rect l="l" t="t" r="r" b="b"/>
                <a:pathLst>
                  <a:path w="31429" h="42304" extrusionOk="0">
                    <a:moveTo>
                      <a:pt x="553" y="1"/>
                    </a:moveTo>
                    <a:cubicBezTo>
                      <a:pt x="279" y="1"/>
                      <a:pt x="0" y="324"/>
                      <a:pt x="0" y="324"/>
                    </a:cubicBezTo>
                    <a:lnTo>
                      <a:pt x="2181" y="29447"/>
                    </a:lnTo>
                    <a:lnTo>
                      <a:pt x="6266" y="37692"/>
                    </a:lnTo>
                    <a:lnTo>
                      <a:pt x="13058" y="42304"/>
                    </a:lnTo>
                    <a:lnTo>
                      <a:pt x="30903" y="37066"/>
                    </a:lnTo>
                    <a:lnTo>
                      <a:pt x="31429" y="32479"/>
                    </a:lnTo>
                    <a:cubicBezTo>
                      <a:pt x="31429" y="32479"/>
                      <a:pt x="29123" y="10349"/>
                      <a:pt x="28923" y="8770"/>
                    </a:cubicBezTo>
                    <a:cubicBezTo>
                      <a:pt x="28874" y="8017"/>
                      <a:pt x="28626" y="7823"/>
                      <a:pt x="28382" y="7823"/>
                    </a:cubicBezTo>
                    <a:cubicBezTo>
                      <a:pt x="28123" y="7823"/>
                      <a:pt x="27870" y="8043"/>
                      <a:pt x="27870" y="8043"/>
                    </a:cubicBezTo>
                    <a:cubicBezTo>
                      <a:pt x="27870" y="8043"/>
                      <a:pt x="11905" y="14008"/>
                      <a:pt x="11379" y="14208"/>
                    </a:cubicBezTo>
                    <a:cubicBezTo>
                      <a:pt x="10902" y="14285"/>
                      <a:pt x="9224" y="15143"/>
                      <a:pt x="7434" y="15143"/>
                    </a:cubicBezTo>
                    <a:cubicBezTo>
                      <a:pt x="6869" y="15143"/>
                      <a:pt x="6293" y="15057"/>
                      <a:pt x="5740" y="14835"/>
                    </a:cubicBezTo>
                    <a:cubicBezTo>
                      <a:pt x="3559" y="14008"/>
                      <a:pt x="3434" y="11702"/>
                      <a:pt x="3434" y="11702"/>
                    </a:cubicBezTo>
                    <a:lnTo>
                      <a:pt x="1053" y="725"/>
                    </a:lnTo>
                    <a:lnTo>
                      <a:pt x="928" y="324"/>
                    </a:lnTo>
                    <a:cubicBezTo>
                      <a:pt x="827" y="81"/>
                      <a:pt x="691" y="1"/>
                      <a:pt x="553"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2"/>
              <p:cNvSpPr/>
              <p:nvPr/>
            </p:nvSpPr>
            <p:spPr>
              <a:xfrm>
                <a:off x="7182464" y="3370799"/>
                <a:ext cx="227998" cy="197497"/>
              </a:xfrm>
              <a:custGeom>
                <a:avLst/>
                <a:gdLst/>
                <a:ahLst/>
                <a:cxnLst/>
                <a:rect l="l" t="t" r="r" b="b"/>
                <a:pathLst>
                  <a:path w="13485" h="11681" extrusionOk="0">
                    <a:moveTo>
                      <a:pt x="12432" y="1"/>
                    </a:moveTo>
                    <a:lnTo>
                      <a:pt x="1" y="4161"/>
                    </a:lnTo>
                    <a:lnTo>
                      <a:pt x="1054" y="11680"/>
                    </a:lnTo>
                    <a:cubicBezTo>
                      <a:pt x="1054" y="11680"/>
                      <a:pt x="6993" y="9299"/>
                      <a:pt x="8572" y="9074"/>
                    </a:cubicBezTo>
                    <a:cubicBezTo>
                      <a:pt x="10227" y="8773"/>
                      <a:pt x="13485" y="7720"/>
                      <a:pt x="13485" y="7720"/>
                    </a:cubicBezTo>
                    <a:lnTo>
                      <a:pt x="124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2"/>
              <p:cNvSpPr/>
              <p:nvPr/>
            </p:nvSpPr>
            <p:spPr>
              <a:xfrm>
                <a:off x="7330791" y="3578885"/>
                <a:ext cx="263165" cy="205173"/>
              </a:xfrm>
              <a:custGeom>
                <a:avLst/>
                <a:gdLst/>
                <a:ahLst/>
                <a:cxnLst/>
                <a:rect l="l" t="t" r="r" b="b"/>
                <a:pathLst>
                  <a:path w="15565" h="12135" extrusionOk="0">
                    <a:moveTo>
                      <a:pt x="8247" y="1"/>
                    </a:moveTo>
                    <a:lnTo>
                      <a:pt x="8472" y="1880"/>
                    </a:lnTo>
                    <a:cubicBezTo>
                      <a:pt x="8472" y="1880"/>
                      <a:pt x="7681" y="1981"/>
                      <a:pt x="6471" y="1981"/>
                    </a:cubicBezTo>
                    <a:cubicBezTo>
                      <a:pt x="5866" y="1981"/>
                      <a:pt x="5155" y="1956"/>
                      <a:pt x="4387" y="1880"/>
                    </a:cubicBezTo>
                    <a:cubicBezTo>
                      <a:pt x="4126" y="1868"/>
                      <a:pt x="3884" y="1862"/>
                      <a:pt x="3661" y="1862"/>
                    </a:cubicBezTo>
                    <a:cubicBezTo>
                      <a:pt x="2021" y="1862"/>
                      <a:pt x="1405" y="2181"/>
                      <a:pt x="1780" y="2733"/>
                    </a:cubicBezTo>
                    <a:cubicBezTo>
                      <a:pt x="2307" y="3359"/>
                      <a:pt x="6693" y="4086"/>
                      <a:pt x="6693" y="4086"/>
                    </a:cubicBezTo>
                    <a:cubicBezTo>
                      <a:pt x="6693" y="4086"/>
                      <a:pt x="6467" y="4712"/>
                      <a:pt x="3861" y="4813"/>
                    </a:cubicBezTo>
                    <a:cubicBezTo>
                      <a:pt x="1354" y="4913"/>
                      <a:pt x="1" y="5013"/>
                      <a:pt x="327" y="5966"/>
                    </a:cubicBezTo>
                    <a:cubicBezTo>
                      <a:pt x="527" y="6492"/>
                      <a:pt x="5540" y="6692"/>
                      <a:pt x="5540" y="6692"/>
                    </a:cubicBezTo>
                    <a:cubicBezTo>
                      <a:pt x="4913" y="7319"/>
                      <a:pt x="3234" y="8046"/>
                      <a:pt x="2081" y="8372"/>
                    </a:cubicBezTo>
                    <a:cubicBezTo>
                      <a:pt x="1054" y="8572"/>
                      <a:pt x="828" y="9825"/>
                      <a:pt x="1580" y="9825"/>
                    </a:cubicBezTo>
                    <a:cubicBezTo>
                      <a:pt x="1610" y="9829"/>
                      <a:pt x="1646" y="9831"/>
                      <a:pt x="1688" y="9831"/>
                    </a:cubicBezTo>
                    <a:cubicBezTo>
                      <a:pt x="2646" y="9831"/>
                      <a:pt x="6467" y="8773"/>
                      <a:pt x="6467" y="8773"/>
                    </a:cubicBezTo>
                    <a:lnTo>
                      <a:pt x="6467" y="8773"/>
                    </a:lnTo>
                    <a:cubicBezTo>
                      <a:pt x="4587" y="10026"/>
                      <a:pt x="2833" y="10878"/>
                      <a:pt x="3234" y="12031"/>
                    </a:cubicBezTo>
                    <a:cubicBezTo>
                      <a:pt x="3266" y="12103"/>
                      <a:pt x="3331" y="12135"/>
                      <a:pt x="3426" y="12135"/>
                    </a:cubicBezTo>
                    <a:cubicBezTo>
                      <a:pt x="3989" y="12135"/>
                      <a:pt x="5636" y="11017"/>
                      <a:pt x="8146" y="10652"/>
                    </a:cubicBezTo>
                    <a:cubicBezTo>
                      <a:pt x="11079" y="10151"/>
                      <a:pt x="14111" y="7845"/>
                      <a:pt x="14111" y="7845"/>
                    </a:cubicBezTo>
                    <a:lnTo>
                      <a:pt x="15565" y="4086"/>
                    </a:lnTo>
                    <a:lnTo>
                      <a:pt x="13685" y="1580"/>
                    </a:lnTo>
                    <a:cubicBezTo>
                      <a:pt x="13518" y="1590"/>
                      <a:pt x="13353" y="1595"/>
                      <a:pt x="13191" y="1595"/>
                    </a:cubicBezTo>
                    <a:cubicBezTo>
                      <a:pt x="10313" y="1595"/>
                      <a:pt x="8247" y="1"/>
                      <a:pt x="8247" y="1"/>
                    </a:cubicBezTo>
                    <a:close/>
                  </a:path>
                </a:pathLst>
              </a:custGeom>
              <a:solidFill>
                <a:srgbClr val="F8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2"/>
              <p:cNvSpPr/>
              <p:nvPr/>
            </p:nvSpPr>
            <p:spPr>
              <a:xfrm>
                <a:off x="7989373" y="3501338"/>
                <a:ext cx="58483" cy="84199"/>
              </a:xfrm>
              <a:custGeom>
                <a:avLst/>
                <a:gdLst/>
                <a:ahLst/>
                <a:cxnLst/>
                <a:rect l="l" t="t" r="r" b="b"/>
                <a:pathLst>
                  <a:path w="3459" h="4980" extrusionOk="0">
                    <a:moveTo>
                      <a:pt x="1780" y="0"/>
                    </a:moveTo>
                    <a:lnTo>
                      <a:pt x="0" y="3659"/>
                    </a:lnTo>
                    <a:cubicBezTo>
                      <a:pt x="0" y="3659"/>
                      <a:pt x="852" y="4186"/>
                      <a:pt x="1680" y="4712"/>
                    </a:cubicBezTo>
                    <a:cubicBezTo>
                      <a:pt x="1935" y="4906"/>
                      <a:pt x="2153" y="4980"/>
                      <a:pt x="2334" y="4980"/>
                    </a:cubicBezTo>
                    <a:cubicBezTo>
                      <a:pt x="2739" y="4980"/>
                      <a:pt x="2964" y="4611"/>
                      <a:pt x="3033" y="4386"/>
                    </a:cubicBezTo>
                    <a:cubicBezTo>
                      <a:pt x="3033" y="4186"/>
                      <a:pt x="3459" y="2607"/>
                      <a:pt x="3459" y="2607"/>
                    </a:cubicBezTo>
                    <a:lnTo>
                      <a:pt x="1780" y="0"/>
                    </a:lnTo>
                    <a:close/>
                  </a:path>
                </a:pathLst>
              </a:custGeom>
              <a:solidFill>
                <a:srgbClr val="232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2"/>
              <p:cNvSpPr/>
              <p:nvPr/>
            </p:nvSpPr>
            <p:spPr>
              <a:xfrm>
                <a:off x="7556682" y="3354701"/>
                <a:ext cx="471652" cy="360400"/>
              </a:xfrm>
              <a:custGeom>
                <a:avLst/>
                <a:gdLst/>
                <a:ahLst/>
                <a:cxnLst/>
                <a:rect l="l" t="t" r="r" b="b"/>
                <a:pathLst>
                  <a:path w="27896" h="21316" extrusionOk="0">
                    <a:moveTo>
                      <a:pt x="17243" y="0"/>
                    </a:moveTo>
                    <a:cubicBezTo>
                      <a:pt x="17043" y="101"/>
                      <a:pt x="9624" y="9399"/>
                      <a:pt x="0" y="14412"/>
                    </a:cubicBezTo>
                    <a:cubicBezTo>
                      <a:pt x="0" y="14412"/>
                      <a:pt x="1579" y="17444"/>
                      <a:pt x="752" y="21103"/>
                    </a:cubicBezTo>
                    <a:cubicBezTo>
                      <a:pt x="752" y="21103"/>
                      <a:pt x="2406" y="21103"/>
                      <a:pt x="3985" y="21304"/>
                    </a:cubicBezTo>
                    <a:cubicBezTo>
                      <a:pt x="4091" y="21311"/>
                      <a:pt x="4248" y="21316"/>
                      <a:pt x="4451" y="21316"/>
                    </a:cubicBezTo>
                    <a:cubicBezTo>
                      <a:pt x="7233" y="21316"/>
                      <a:pt x="18739" y="20385"/>
                      <a:pt x="27895" y="10552"/>
                    </a:cubicBezTo>
                    <a:lnTo>
                      <a:pt x="25915" y="5113"/>
                    </a:lnTo>
                    <a:lnTo>
                      <a:pt x="17243" y="0"/>
                    </a:lnTo>
                    <a:close/>
                  </a:path>
                </a:pathLst>
              </a:custGeom>
              <a:solidFill>
                <a:srgbClr val="CD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2"/>
              <p:cNvSpPr/>
              <p:nvPr/>
            </p:nvSpPr>
            <p:spPr>
              <a:xfrm>
                <a:off x="7802475" y="3370799"/>
                <a:ext cx="165710" cy="259361"/>
              </a:xfrm>
              <a:custGeom>
                <a:avLst/>
                <a:gdLst/>
                <a:ahLst/>
                <a:cxnLst/>
                <a:rect l="l" t="t" r="r" b="b"/>
                <a:pathLst>
                  <a:path w="9801" h="15340" extrusionOk="0">
                    <a:moveTo>
                      <a:pt x="1129" y="1"/>
                    </a:moveTo>
                    <a:lnTo>
                      <a:pt x="1" y="1154"/>
                    </a:lnTo>
                    <a:cubicBezTo>
                      <a:pt x="1" y="1154"/>
                      <a:pt x="4687" y="4287"/>
                      <a:pt x="7194" y="15339"/>
                    </a:cubicBezTo>
                    <a:lnTo>
                      <a:pt x="9800" y="13460"/>
                    </a:lnTo>
                    <a:cubicBezTo>
                      <a:pt x="9800" y="13460"/>
                      <a:pt x="8773" y="5013"/>
                      <a:pt x="1129"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2"/>
              <p:cNvSpPr/>
              <p:nvPr/>
            </p:nvSpPr>
            <p:spPr>
              <a:xfrm>
                <a:off x="7715595" y="3446671"/>
                <a:ext cx="139859" cy="250873"/>
              </a:xfrm>
              <a:custGeom>
                <a:avLst/>
                <a:gdLst/>
                <a:ahLst/>
                <a:cxnLst/>
                <a:rect l="l" t="t" r="r" b="b"/>
                <a:pathLst>
                  <a:path w="8272" h="14838" extrusionOk="0">
                    <a:moveTo>
                      <a:pt x="1480" y="0"/>
                    </a:moveTo>
                    <a:lnTo>
                      <a:pt x="1" y="1880"/>
                    </a:lnTo>
                    <a:cubicBezTo>
                      <a:pt x="5966" y="9925"/>
                      <a:pt x="4913" y="14837"/>
                      <a:pt x="4913" y="14837"/>
                    </a:cubicBezTo>
                    <a:lnTo>
                      <a:pt x="8272" y="13459"/>
                    </a:lnTo>
                    <a:cubicBezTo>
                      <a:pt x="6693" y="3559"/>
                      <a:pt x="1480" y="0"/>
                      <a:pt x="1480" y="0"/>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2"/>
              <p:cNvSpPr/>
              <p:nvPr/>
            </p:nvSpPr>
            <p:spPr>
              <a:xfrm>
                <a:off x="7615154" y="3524217"/>
                <a:ext cx="123763" cy="199610"/>
              </a:xfrm>
              <a:custGeom>
                <a:avLst/>
                <a:gdLst/>
                <a:ahLst/>
                <a:cxnLst/>
                <a:rect l="l" t="t" r="r" b="b"/>
                <a:pathLst>
                  <a:path w="7320" h="11806" extrusionOk="0">
                    <a:moveTo>
                      <a:pt x="1780" y="1"/>
                    </a:moveTo>
                    <a:lnTo>
                      <a:pt x="1" y="1880"/>
                    </a:lnTo>
                    <a:cubicBezTo>
                      <a:pt x="4587" y="6893"/>
                      <a:pt x="4487" y="11805"/>
                      <a:pt x="4487" y="11805"/>
                    </a:cubicBezTo>
                    <a:lnTo>
                      <a:pt x="7319" y="11078"/>
                    </a:lnTo>
                    <a:cubicBezTo>
                      <a:pt x="5941" y="3234"/>
                      <a:pt x="1780" y="1"/>
                      <a:pt x="1780" y="1"/>
                    </a:cubicBezTo>
                    <a:close/>
                  </a:path>
                </a:pathLst>
              </a:custGeom>
              <a:solidFill>
                <a:srgbClr val="F6A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2"/>
              <p:cNvSpPr/>
              <p:nvPr/>
            </p:nvSpPr>
            <p:spPr>
              <a:xfrm>
                <a:off x="7774084" y="3413190"/>
                <a:ext cx="114853" cy="243671"/>
              </a:xfrm>
              <a:custGeom>
                <a:avLst/>
                <a:gdLst/>
                <a:ahLst/>
                <a:cxnLst/>
                <a:rect l="l" t="t" r="r" b="b"/>
                <a:pathLst>
                  <a:path w="6793" h="14412" extrusionOk="0">
                    <a:moveTo>
                      <a:pt x="201" y="0"/>
                    </a:moveTo>
                    <a:lnTo>
                      <a:pt x="0" y="301"/>
                    </a:lnTo>
                    <a:cubicBezTo>
                      <a:pt x="0" y="301"/>
                      <a:pt x="3760" y="2406"/>
                      <a:pt x="6366" y="14411"/>
                    </a:cubicBezTo>
                    <a:lnTo>
                      <a:pt x="6792" y="14311"/>
                    </a:lnTo>
                    <a:cubicBezTo>
                      <a:pt x="4061" y="2080"/>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2"/>
              <p:cNvSpPr/>
              <p:nvPr/>
            </p:nvSpPr>
            <p:spPr>
              <a:xfrm>
                <a:off x="7675334" y="3499631"/>
                <a:ext cx="102138" cy="208503"/>
              </a:xfrm>
              <a:custGeom>
                <a:avLst/>
                <a:gdLst/>
                <a:ahLst/>
                <a:cxnLst/>
                <a:rect l="l" t="t" r="r" b="b"/>
                <a:pathLst>
                  <a:path w="6041" h="12332" extrusionOk="0">
                    <a:moveTo>
                      <a:pt x="302" y="1"/>
                    </a:moveTo>
                    <a:lnTo>
                      <a:pt x="1" y="302"/>
                    </a:lnTo>
                    <a:cubicBezTo>
                      <a:pt x="101" y="302"/>
                      <a:pt x="4788" y="4587"/>
                      <a:pt x="5640" y="12332"/>
                    </a:cubicBezTo>
                    <a:lnTo>
                      <a:pt x="6041" y="12207"/>
                    </a:lnTo>
                    <a:cubicBezTo>
                      <a:pt x="5114" y="4387"/>
                      <a:pt x="402"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2"/>
              <p:cNvSpPr/>
              <p:nvPr/>
            </p:nvSpPr>
            <p:spPr>
              <a:xfrm>
                <a:off x="7585073" y="3566591"/>
                <a:ext cx="66971" cy="157240"/>
              </a:xfrm>
              <a:custGeom>
                <a:avLst/>
                <a:gdLst/>
                <a:ahLst/>
                <a:cxnLst/>
                <a:rect l="l" t="t" r="r" b="b"/>
                <a:pathLst>
                  <a:path w="3961" h="9300" extrusionOk="0">
                    <a:moveTo>
                      <a:pt x="326" y="1"/>
                    </a:moveTo>
                    <a:lnTo>
                      <a:pt x="1" y="226"/>
                    </a:lnTo>
                    <a:cubicBezTo>
                      <a:pt x="1" y="327"/>
                      <a:pt x="3133" y="4186"/>
                      <a:pt x="3559" y="9299"/>
                    </a:cubicBezTo>
                    <a:lnTo>
                      <a:pt x="3960" y="9299"/>
                    </a:lnTo>
                    <a:cubicBezTo>
                      <a:pt x="3459" y="4086"/>
                      <a:pt x="326"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2"/>
              <p:cNvSpPr/>
              <p:nvPr/>
            </p:nvSpPr>
            <p:spPr>
              <a:xfrm>
                <a:off x="7540990" y="3186876"/>
                <a:ext cx="89863" cy="153841"/>
              </a:xfrm>
              <a:custGeom>
                <a:avLst/>
                <a:gdLst/>
                <a:ahLst/>
                <a:cxnLst/>
                <a:rect l="l" t="t" r="r" b="b"/>
                <a:pathLst>
                  <a:path w="5315" h="9099" extrusionOk="0">
                    <a:moveTo>
                      <a:pt x="5314" y="1"/>
                    </a:moveTo>
                    <a:lnTo>
                      <a:pt x="1" y="7519"/>
                    </a:lnTo>
                    <a:lnTo>
                      <a:pt x="728" y="9098"/>
                    </a:lnTo>
                    <a:cubicBezTo>
                      <a:pt x="728" y="9098"/>
                      <a:pt x="4387" y="2206"/>
                      <a:pt x="5314" y="1"/>
                    </a:cubicBezTo>
                    <a:close/>
                  </a:path>
                </a:pathLst>
              </a:custGeom>
              <a:solidFill>
                <a:srgbClr val="322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2"/>
              <p:cNvSpPr/>
              <p:nvPr/>
            </p:nvSpPr>
            <p:spPr>
              <a:xfrm>
                <a:off x="6817888" y="4857883"/>
                <a:ext cx="80979" cy="48261"/>
              </a:xfrm>
              <a:custGeom>
                <a:avLst/>
                <a:gdLst/>
                <a:ahLst/>
                <a:cxnLst/>
                <a:rect l="l" t="t" r="r" b="b"/>
                <a:pathLst>
                  <a:path w="4913" h="2928" extrusionOk="0">
                    <a:moveTo>
                      <a:pt x="1780" y="1"/>
                    </a:moveTo>
                    <a:cubicBezTo>
                      <a:pt x="1518" y="1"/>
                      <a:pt x="1454" y="121"/>
                      <a:pt x="1454" y="121"/>
                    </a:cubicBezTo>
                    <a:cubicBezTo>
                      <a:pt x="1454" y="121"/>
                      <a:pt x="0" y="1800"/>
                      <a:pt x="301" y="2101"/>
                    </a:cubicBezTo>
                    <a:cubicBezTo>
                      <a:pt x="591" y="2323"/>
                      <a:pt x="1416" y="2928"/>
                      <a:pt x="2735" y="2928"/>
                    </a:cubicBezTo>
                    <a:cubicBezTo>
                      <a:pt x="3353" y="2928"/>
                      <a:pt x="4081" y="2795"/>
                      <a:pt x="4913" y="2427"/>
                    </a:cubicBezTo>
                    <a:cubicBezTo>
                      <a:pt x="4913" y="2427"/>
                      <a:pt x="4386" y="1074"/>
                      <a:pt x="3033" y="447"/>
                    </a:cubicBezTo>
                    <a:cubicBezTo>
                      <a:pt x="2399" y="94"/>
                      <a:pt x="2012" y="1"/>
                      <a:pt x="1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flipH="1">
            <a:off x="2305050" y="664713"/>
            <a:ext cx="4305300" cy="950700"/>
          </a:xfrm>
        </p:spPr>
        <p:txBody>
          <a:bodyPr/>
          <a:lstStyle/>
          <a:p>
            <a:r>
              <a:rPr lang="en-US" b="1">
                <a:latin typeface="Roboto" panose="020B0604020202020204" charset="0"/>
                <a:ea typeface="Roboto" panose="020B0604020202020204" charset="0"/>
              </a:rPr>
              <a:t>Mission Statement</a:t>
            </a:r>
            <a:br>
              <a:rPr lang="en-US" b="1">
                <a:solidFill>
                  <a:srgbClr val="444444"/>
                </a:solidFill>
                <a:latin typeface="Veranda"/>
              </a:rPr>
            </a:br>
            <a:endParaRPr lang="en-US"/>
          </a:p>
        </p:txBody>
      </p:sp>
      <p:sp>
        <p:nvSpPr>
          <p:cNvPr id="5" name="Subtitle 4"/>
          <p:cNvSpPr>
            <a:spLocks noGrp="1"/>
          </p:cNvSpPr>
          <p:nvPr>
            <p:ph type="subTitle" idx="1"/>
          </p:nvPr>
        </p:nvSpPr>
        <p:spPr>
          <a:xfrm flipH="1">
            <a:off x="1068916" y="1654791"/>
            <a:ext cx="6777567" cy="1331100"/>
          </a:xfrm>
        </p:spPr>
        <p:txBody>
          <a:bodyPr/>
          <a:lstStyle/>
          <a:p>
            <a:r>
              <a:rPr lang="en-US" dirty="0"/>
              <a:t>PrairieCat engages members in sharing resources effectively and equitably, expanding the quality and quantity of information accessible to our library users.</a:t>
            </a:r>
          </a:p>
          <a:p>
            <a:endParaRPr lang="en-US" dirty="0"/>
          </a:p>
          <a:p>
            <a:endParaRPr lang="en-US" dirty="0"/>
          </a:p>
        </p:txBody>
      </p:sp>
      <p:sp>
        <p:nvSpPr>
          <p:cNvPr id="2" name="TextBox 1"/>
          <p:cNvSpPr txBox="1"/>
          <p:nvPr/>
        </p:nvSpPr>
        <p:spPr>
          <a:xfrm>
            <a:off x="249767" y="4770967"/>
            <a:ext cx="2853267" cy="276999"/>
          </a:xfrm>
          <a:prstGeom prst="rect">
            <a:avLst/>
          </a:prstGeom>
          <a:noFill/>
        </p:spPr>
        <p:txBody>
          <a:bodyPr wrap="square" rtlCol="0">
            <a:spAutoFit/>
          </a:bodyPr>
          <a:lstStyle/>
          <a:p>
            <a:r>
              <a:rPr lang="en-US" sz="1200" dirty="0">
                <a:hlinkClick r:id="rId3"/>
              </a:rPr>
              <a:t>https://support.prairiecat.info/about</a:t>
            </a:r>
            <a:r>
              <a:rPr lang="en-US" sz="1200" dirty="0"/>
              <a:t> </a:t>
            </a:r>
          </a:p>
        </p:txBody>
      </p:sp>
    </p:spTree>
    <p:extLst>
      <p:ext uri="{BB962C8B-B14F-4D97-AF65-F5344CB8AC3E}">
        <p14:creationId xmlns:p14="http://schemas.microsoft.com/office/powerpoint/2010/main" val="225310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225" y="302014"/>
            <a:ext cx="7725900" cy="572700"/>
          </a:xfrm>
        </p:spPr>
        <p:txBody>
          <a:bodyPr/>
          <a:lstStyle/>
          <a:p>
            <a:r>
              <a:rPr lang="en-US"/>
              <a:t>Resource Sharing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7425"/>
          <a:stretch/>
        </p:blipFill>
        <p:spPr>
          <a:xfrm>
            <a:off x="916115" y="1017725"/>
            <a:ext cx="7320120" cy="3848556"/>
          </a:xfrm>
          <a:prstGeom prst="rect">
            <a:avLst/>
          </a:prstGeom>
        </p:spPr>
      </p:pic>
    </p:spTree>
    <p:extLst>
      <p:ext uri="{BB962C8B-B14F-4D97-AF65-F5344CB8AC3E}">
        <p14:creationId xmlns:p14="http://schemas.microsoft.com/office/powerpoint/2010/main" val="129431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2"/>
        <p:cNvGrpSpPr/>
        <p:nvPr/>
      </p:nvGrpSpPr>
      <p:grpSpPr>
        <a:xfrm>
          <a:off x="0" y="0"/>
          <a:ext cx="0" cy="0"/>
          <a:chOff x="0" y="0"/>
          <a:chExt cx="0" cy="0"/>
        </a:xfrm>
      </p:grpSpPr>
      <p:sp>
        <p:nvSpPr>
          <p:cNvPr id="3433" name="Google Shape;3433;p41"/>
          <p:cNvSpPr txBox="1">
            <a:spLocks noGrp="1"/>
          </p:cNvSpPr>
          <p:nvPr>
            <p:ph type="title"/>
          </p:nvPr>
        </p:nvSpPr>
        <p:spPr>
          <a:xfrm>
            <a:off x="713100" y="1106125"/>
            <a:ext cx="77178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1,215,185</a:t>
            </a:r>
            <a:endParaRPr dirty="0"/>
          </a:p>
        </p:txBody>
      </p:sp>
      <p:sp>
        <p:nvSpPr>
          <p:cNvPr id="3434" name="Google Shape;3434;p41"/>
          <p:cNvSpPr txBox="1">
            <a:spLocks noGrp="1"/>
          </p:cNvSpPr>
          <p:nvPr>
            <p:ph type="body" idx="1"/>
          </p:nvPr>
        </p:nvSpPr>
        <p:spPr>
          <a:xfrm>
            <a:off x="713100" y="2999825"/>
            <a:ext cx="77178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Bibliographic Records</a:t>
            </a:r>
          </a:p>
          <a:p>
            <a:pPr marL="0" lvl="0" indent="0" algn="ctr" rtl="0">
              <a:spcBef>
                <a:spcPts val="0"/>
              </a:spcBef>
              <a:spcAft>
                <a:spcPts val="0"/>
              </a:spcAft>
              <a:buNone/>
            </a:pPr>
            <a:r>
              <a:rPr lang="en-US" sz="1600" dirty="0"/>
              <a:t>More than 5.1 million item records</a:t>
            </a:r>
            <a:endParaRPr sz="1600" dirty="0"/>
          </a:p>
          <a:p>
            <a:pPr marL="0" lvl="0" indent="0" algn="ctr" rtl="0">
              <a:spcBef>
                <a:spcPts val="1600"/>
              </a:spcBef>
              <a:spcAft>
                <a:spcPts val="1600"/>
              </a:spcAft>
              <a:buNone/>
            </a:pPr>
            <a:endParaRPr dirty="0"/>
          </a:p>
        </p:txBody>
      </p:sp>
      <p:grpSp>
        <p:nvGrpSpPr>
          <p:cNvPr id="3435" name="Google Shape;3435;p41"/>
          <p:cNvGrpSpPr/>
          <p:nvPr/>
        </p:nvGrpSpPr>
        <p:grpSpPr>
          <a:xfrm>
            <a:off x="414569" y="2106545"/>
            <a:ext cx="8236659" cy="1934038"/>
            <a:chOff x="414569" y="2106545"/>
            <a:chExt cx="8236659" cy="1934038"/>
          </a:xfrm>
        </p:grpSpPr>
        <p:grpSp>
          <p:nvGrpSpPr>
            <p:cNvPr id="3436" name="Google Shape;3436;p41"/>
            <p:cNvGrpSpPr/>
            <p:nvPr/>
          </p:nvGrpSpPr>
          <p:grpSpPr>
            <a:xfrm rot="6082148" flipH="1">
              <a:off x="7273969" y="2550388"/>
              <a:ext cx="1460768" cy="1046345"/>
              <a:chOff x="5892161" y="2885240"/>
              <a:chExt cx="1350023" cy="1203530"/>
            </a:xfrm>
          </p:grpSpPr>
          <p:sp>
            <p:nvSpPr>
              <p:cNvPr id="3437" name="Google Shape;3437;p41"/>
              <p:cNvSpPr/>
              <p:nvPr/>
            </p:nvSpPr>
            <p:spPr>
              <a:xfrm rot="-222920">
                <a:off x="6797206" y="2899036"/>
                <a:ext cx="434796" cy="277483"/>
              </a:xfrm>
              <a:custGeom>
                <a:avLst/>
                <a:gdLst/>
                <a:ahLst/>
                <a:cxnLst/>
                <a:rect l="l" t="t" r="r" b="b"/>
                <a:pathLst>
                  <a:path w="5326" h="3399" extrusionOk="0">
                    <a:moveTo>
                      <a:pt x="5326" y="0"/>
                    </a:moveTo>
                    <a:lnTo>
                      <a:pt x="775" y="1960"/>
                    </a:lnTo>
                    <a:lnTo>
                      <a:pt x="1" y="3399"/>
                    </a:lnTo>
                    <a:lnTo>
                      <a:pt x="532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1"/>
              <p:cNvSpPr/>
              <p:nvPr/>
            </p:nvSpPr>
            <p:spPr>
              <a:xfrm rot="-222920">
                <a:off x="6798866" y="2898982"/>
                <a:ext cx="429327" cy="160089"/>
              </a:xfrm>
              <a:custGeom>
                <a:avLst/>
                <a:gdLst/>
                <a:ahLst/>
                <a:cxnLst/>
                <a:rect l="l" t="t" r="r" b="b"/>
                <a:pathLst>
                  <a:path w="5259" h="1961" extrusionOk="0">
                    <a:moveTo>
                      <a:pt x="5259" y="0"/>
                    </a:moveTo>
                    <a:lnTo>
                      <a:pt x="1" y="976"/>
                    </a:lnTo>
                    <a:lnTo>
                      <a:pt x="708" y="1960"/>
                    </a:lnTo>
                    <a:lnTo>
                      <a:pt x="5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1"/>
              <p:cNvSpPr/>
              <p:nvPr/>
            </p:nvSpPr>
            <p:spPr>
              <a:xfrm rot="-222920">
                <a:off x="6797206" y="2899036"/>
                <a:ext cx="434796" cy="277483"/>
              </a:xfrm>
              <a:custGeom>
                <a:avLst/>
                <a:gdLst/>
                <a:ahLst/>
                <a:cxnLst/>
                <a:rect l="l" t="t" r="r" b="b"/>
                <a:pathLst>
                  <a:path w="5326" h="3399" extrusionOk="0">
                    <a:moveTo>
                      <a:pt x="5326" y="0"/>
                    </a:moveTo>
                    <a:lnTo>
                      <a:pt x="1052" y="2524"/>
                    </a:lnTo>
                    <a:lnTo>
                      <a:pt x="1" y="3399"/>
                    </a:lnTo>
                    <a:lnTo>
                      <a:pt x="1" y="3399"/>
                    </a:lnTo>
                    <a:lnTo>
                      <a:pt x="1296" y="2835"/>
                    </a:lnTo>
                    <a:lnTo>
                      <a:pt x="5326" y="0"/>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1"/>
              <p:cNvSpPr/>
              <p:nvPr/>
            </p:nvSpPr>
            <p:spPr>
              <a:xfrm rot="-222920">
                <a:off x="6883821" y="2896227"/>
                <a:ext cx="348915" cy="302953"/>
              </a:xfrm>
              <a:custGeom>
                <a:avLst/>
                <a:gdLst/>
                <a:ahLst/>
                <a:cxnLst/>
                <a:rect l="l" t="t" r="r" b="b"/>
                <a:pathLst>
                  <a:path w="4274" h="3711" extrusionOk="0">
                    <a:moveTo>
                      <a:pt x="4274" y="0"/>
                    </a:moveTo>
                    <a:lnTo>
                      <a:pt x="0" y="2524"/>
                    </a:lnTo>
                    <a:lnTo>
                      <a:pt x="909" y="3710"/>
                    </a:lnTo>
                    <a:lnTo>
                      <a:pt x="4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1"/>
              <p:cNvSpPr/>
              <p:nvPr/>
            </p:nvSpPr>
            <p:spPr>
              <a:xfrm rot="-222920">
                <a:off x="5921715" y="3118770"/>
                <a:ext cx="907227" cy="941596"/>
              </a:xfrm>
              <a:custGeom>
                <a:avLst/>
                <a:gdLst/>
                <a:ahLst/>
                <a:cxnLst/>
                <a:rect l="l" t="t" r="r" b="b"/>
                <a:pathLst>
                  <a:path w="11113" h="11534" extrusionOk="0">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2" name="Google Shape;3442;p41"/>
            <p:cNvGrpSpPr/>
            <p:nvPr/>
          </p:nvGrpSpPr>
          <p:grpSpPr>
            <a:xfrm rot="-6899643" flipH="1">
              <a:off x="637341" y="2359944"/>
              <a:ext cx="1468520" cy="1427238"/>
              <a:chOff x="1923401" y="2527134"/>
              <a:chExt cx="1468604" cy="1427320"/>
            </a:xfrm>
          </p:grpSpPr>
          <p:sp>
            <p:nvSpPr>
              <p:cNvPr id="3443" name="Google Shape;3443;p41"/>
              <p:cNvSpPr/>
              <p:nvPr/>
            </p:nvSpPr>
            <p:spPr>
              <a:xfrm rot="-1117667">
                <a:off x="2394427" y="2626379"/>
                <a:ext cx="822898" cy="1228829"/>
              </a:xfrm>
              <a:custGeom>
                <a:avLst/>
                <a:gdLst/>
                <a:ahLst/>
                <a:cxnLst/>
                <a:rect l="l" t="t" r="r" b="b"/>
                <a:pathLst>
                  <a:path w="10096" h="15076" extrusionOk="0">
                    <a:moveTo>
                      <a:pt x="7252" y="0"/>
                    </a:moveTo>
                    <a:lnTo>
                      <a:pt x="7252" y="143"/>
                    </a:lnTo>
                    <a:cubicBezTo>
                      <a:pt x="7395" y="143"/>
                      <a:pt x="7572" y="177"/>
                      <a:pt x="7707" y="244"/>
                    </a:cubicBezTo>
                    <a:cubicBezTo>
                      <a:pt x="7782" y="286"/>
                      <a:pt x="7816" y="286"/>
                      <a:pt x="7883" y="320"/>
                    </a:cubicBezTo>
                    <a:lnTo>
                      <a:pt x="7951" y="211"/>
                    </a:lnTo>
                    <a:cubicBezTo>
                      <a:pt x="7883" y="177"/>
                      <a:pt x="7816" y="143"/>
                      <a:pt x="7782" y="110"/>
                    </a:cubicBezTo>
                    <a:cubicBezTo>
                      <a:pt x="7606" y="34"/>
                      <a:pt x="7429" y="0"/>
                      <a:pt x="7252" y="0"/>
                    </a:cubicBezTo>
                    <a:close/>
                    <a:moveTo>
                      <a:pt x="6554" y="76"/>
                    </a:moveTo>
                    <a:cubicBezTo>
                      <a:pt x="6310" y="143"/>
                      <a:pt x="6100" y="244"/>
                      <a:pt x="5889" y="387"/>
                    </a:cubicBezTo>
                    <a:lnTo>
                      <a:pt x="5957" y="497"/>
                    </a:lnTo>
                    <a:cubicBezTo>
                      <a:pt x="6167" y="387"/>
                      <a:pt x="6377" y="286"/>
                      <a:pt x="6588" y="211"/>
                    </a:cubicBezTo>
                    <a:lnTo>
                      <a:pt x="6554" y="76"/>
                    </a:lnTo>
                    <a:close/>
                    <a:moveTo>
                      <a:pt x="8480" y="707"/>
                    </a:moveTo>
                    <a:lnTo>
                      <a:pt x="8371" y="774"/>
                    </a:lnTo>
                    <a:cubicBezTo>
                      <a:pt x="8480" y="951"/>
                      <a:pt x="8581" y="1161"/>
                      <a:pt x="8657" y="1405"/>
                    </a:cubicBezTo>
                    <a:lnTo>
                      <a:pt x="8792" y="1338"/>
                    </a:lnTo>
                    <a:cubicBezTo>
                      <a:pt x="8724" y="1128"/>
                      <a:pt x="8624" y="875"/>
                      <a:pt x="8480" y="707"/>
                    </a:cubicBezTo>
                    <a:close/>
                    <a:moveTo>
                      <a:pt x="5393" y="917"/>
                    </a:moveTo>
                    <a:cubicBezTo>
                      <a:pt x="5326" y="985"/>
                      <a:pt x="5259" y="1086"/>
                      <a:pt x="5183" y="1195"/>
                    </a:cubicBezTo>
                    <a:cubicBezTo>
                      <a:pt x="5149" y="1296"/>
                      <a:pt x="5116" y="1439"/>
                      <a:pt x="5048" y="1548"/>
                    </a:cubicBezTo>
                    <a:lnTo>
                      <a:pt x="5183" y="1582"/>
                    </a:lnTo>
                    <a:cubicBezTo>
                      <a:pt x="5217" y="1472"/>
                      <a:pt x="5292" y="1372"/>
                      <a:pt x="5326" y="1262"/>
                    </a:cubicBezTo>
                    <a:cubicBezTo>
                      <a:pt x="5360" y="1161"/>
                      <a:pt x="5427" y="1052"/>
                      <a:pt x="5503" y="985"/>
                    </a:cubicBezTo>
                    <a:lnTo>
                      <a:pt x="5393" y="917"/>
                    </a:lnTo>
                    <a:close/>
                    <a:moveTo>
                      <a:pt x="8724" y="2070"/>
                    </a:moveTo>
                    <a:cubicBezTo>
                      <a:pt x="8724" y="2137"/>
                      <a:pt x="8724" y="2213"/>
                      <a:pt x="8691" y="2314"/>
                    </a:cubicBezTo>
                    <a:cubicBezTo>
                      <a:pt x="8691" y="2457"/>
                      <a:pt x="8657" y="2600"/>
                      <a:pt x="8581" y="2734"/>
                    </a:cubicBezTo>
                    <a:lnTo>
                      <a:pt x="8724" y="2768"/>
                    </a:lnTo>
                    <a:cubicBezTo>
                      <a:pt x="8758" y="2633"/>
                      <a:pt x="8834" y="2490"/>
                      <a:pt x="8834" y="2347"/>
                    </a:cubicBezTo>
                    <a:cubicBezTo>
                      <a:pt x="8867" y="2246"/>
                      <a:pt x="8867" y="2137"/>
                      <a:pt x="8867" y="2070"/>
                    </a:cubicBezTo>
                    <a:close/>
                    <a:moveTo>
                      <a:pt x="4939" y="2246"/>
                    </a:moveTo>
                    <a:lnTo>
                      <a:pt x="4939" y="2423"/>
                    </a:lnTo>
                    <a:cubicBezTo>
                      <a:pt x="4939" y="2600"/>
                      <a:pt x="4939" y="2768"/>
                      <a:pt x="4973" y="2978"/>
                    </a:cubicBezTo>
                    <a:lnTo>
                      <a:pt x="5116" y="2945"/>
                    </a:lnTo>
                    <a:cubicBezTo>
                      <a:pt x="5082" y="2768"/>
                      <a:pt x="5082" y="2600"/>
                      <a:pt x="5082" y="2423"/>
                    </a:cubicBezTo>
                    <a:lnTo>
                      <a:pt x="5082" y="2246"/>
                    </a:lnTo>
                    <a:close/>
                    <a:moveTo>
                      <a:pt x="8270" y="3332"/>
                    </a:moveTo>
                    <a:cubicBezTo>
                      <a:pt x="8127" y="3508"/>
                      <a:pt x="7993" y="3685"/>
                      <a:pt x="7816" y="3820"/>
                    </a:cubicBezTo>
                    <a:lnTo>
                      <a:pt x="7883" y="3929"/>
                    </a:lnTo>
                    <a:cubicBezTo>
                      <a:pt x="8060" y="3752"/>
                      <a:pt x="8237" y="3576"/>
                      <a:pt x="8371" y="3399"/>
                    </a:cubicBezTo>
                    <a:lnTo>
                      <a:pt x="8270" y="3332"/>
                    </a:lnTo>
                    <a:close/>
                    <a:moveTo>
                      <a:pt x="102" y="3609"/>
                    </a:moveTo>
                    <a:lnTo>
                      <a:pt x="1" y="3719"/>
                    </a:lnTo>
                    <a:cubicBezTo>
                      <a:pt x="169" y="3895"/>
                      <a:pt x="346" y="4072"/>
                      <a:pt x="522" y="4206"/>
                    </a:cubicBezTo>
                    <a:lnTo>
                      <a:pt x="632" y="4106"/>
                    </a:lnTo>
                    <a:cubicBezTo>
                      <a:pt x="421" y="3963"/>
                      <a:pt x="278" y="3786"/>
                      <a:pt x="102" y="3609"/>
                    </a:cubicBezTo>
                    <a:close/>
                    <a:moveTo>
                      <a:pt x="5292" y="3609"/>
                    </a:moveTo>
                    <a:lnTo>
                      <a:pt x="5149" y="3651"/>
                    </a:lnTo>
                    <a:cubicBezTo>
                      <a:pt x="5217" y="3820"/>
                      <a:pt x="5292" y="3963"/>
                      <a:pt x="5360" y="4106"/>
                    </a:cubicBezTo>
                    <a:cubicBezTo>
                      <a:pt x="5393" y="4173"/>
                      <a:pt x="5427" y="4240"/>
                      <a:pt x="5469" y="4316"/>
                    </a:cubicBezTo>
                    <a:lnTo>
                      <a:pt x="5570" y="4240"/>
                    </a:lnTo>
                    <a:cubicBezTo>
                      <a:pt x="5536" y="4173"/>
                      <a:pt x="5503" y="4106"/>
                      <a:pt x="5469" y="4030"/>
                    </a:cubicBezTo>
                    <a:cubicBezTo>
                      <a:pt x="5393" y="3895"/>
                      <a:pt x="5326" y="3752"/>
                      <a:pt x="5292" y="3609"/>
                    </a:cubicBezTo>
                    <a:close/>
                    <a:moveTo>
                      <a:pt x="7252" y="4206"/>
                    </a:moveTo>
                    <a:lnTo>
                      <a:pt x="7219" y="4240"/>
                    </a:lnTo>
                    <a:cubicBezTo>
                      <a:pt x="7042" y="4349"/>
                      <a:pt x="6832" y="4450"/>
                      <a:pt x="6621" y="4526"/>
                    </a:cubicBezTo>
                    <a:lnTo>
                      <a:pt x="6655" y="4661"/>
                    </a:lnTo>
                    <a:cubicBezTo>
                      <a:pt x="6899" y="4560"/>
                      <a:pt x="7076" y="4450"/>
                      <a:pt x="7286" y="4349"/>
                    </a:cubicBezTo>
                    <a:lnTo>
                      <a:pt x="7320" y="4349"/>
                    </a:lnTo>
                    <a:lnTo>
                      <a:pt x="7252" y="4206"/>
                    </a:lnTo>
                    <a:close/>
                    <a:moveTo>
                      <a:pt x="1187" y="4450"/>
                    </a:moveTo>
                    <a:lnTo>
                      <a:pt x="1120" y="4593"/>
                    </a:lnTo>
                    <a:cubicBezTo>
                      <a:pt x="1364" y="4703"/>
                      <a:pt x="1574" y="4770"/>
                      <a:pt x="1784" y="4837"/>
                    </a:cubicBezTo>
                    <a:lnTo>
                      <a:pt x="1852" y="4703"/>
                    </a:lnTo>
                    <a:cubicBezTo>
                      <a:pt x="1608" y="4627"/>
                      <a:pt x="1397" y="4560"/>
                      <a:pt x="1187" y="4450"/>
                    </a:cubicBezTo>
                    <a:close/>
                    <a:moveTo>
                      <a:pt x="2525" y="4871"/>
                    </a:moveTo>
                    <a:lnTo>
                      <a:pt x="2483" y="5014"/>
                    </a:lnTo>
                    <a:cubicBezTo>
                      <a:pt x="2735" y="5048"/>
                      <a:pt x="2945" y="5081"/>
                      <a:pt x="3189" y="5081"/>
                    </a:cubicBezTo>
                    <a:lnTo>
                      <a:pt x="3189" y="4947"/>
                    </a:lnTo>
                    <a:cubicBezTo>
                      <a:pt x="2979" y="4947"/>
                      <a:pt x="2735" y="4913"/>
                      <a:pt x="2525" y="4871"/>
                    </a:cubicBezTo>
                    <a:close/>
                    <a:moveTo>
                      <a:pt x="4586" y="4947"/>
                    </a:moveTo>
                    <a:cubicBezTo>
                      <a:pt x="4342" y="4947"/>
                      <a:pt x="4131" y="4980"/>
                      <a:pt x="3887" y="4980"/>
                    </a:cubicBezTo>
                    <a:lnTo>
                      <a:pt x="3887" y="5123"/>
                    </a:lnTo>
                    <a:cubicBezTo>
                      <a:pt x="4131" y="5123"/>
                      <a:pt x="4375" y="5081"/>
                      <a:pt x="4586" y="5081"/>
                    </a:cubicBezTo>
                    <a:lnTo>
                      <a:pt x="4586" y="4947"/>
                    </a:lnTo>
                    <a:close/>
                    <a:moveTo>
                      <a:pt x="5957" y="4736"/>
                    </a:moveTo>
                    <a:cubicBezTo>
                      <a:pt x="5746" y="4770"/>
                      <a:pt x="5503" y="4804"/>
                      <a:pt x="5292" y="4837"/>
                    </a:cubicBezTo>
                    <a:lnTo>
                      <a:pt x="5292" y="4980"/>
                    </a:lnTo>
                    <a:cubicBezTo>
                      <a:pt x="5499" y="4952"/>
                      <a:pt x="5705" y="4923"/>
                      <a:pt x="5891" y="4870"/>
                    </a:cubicBezTo>
                    <a:lnTo>
                      <a:pt x="5891" y="4870"/>
                    </a:lnTo>
                    <a:lnTo>
                      <a:pt x="5847" y="4913"/>
                    </a:lnTo>
                    <a:cubicBezTo>
                      <a:pt x="5990" y="5081"/>
                      <a:pt x="6133" y="5258"/>
                      <a:pt x="6268" y="5435"/>
                    </a:cubicBezTo>
                    <a:lnTo>
                      <a:pt x="6377" y="5367"/>
                    </a:lnTo>
                    <a:cubicBezTo>
                      <a:pt x="6243" y="5201"/>
                      <a:pt x="6116" y="5035"/>
                      <a:pt x="5982" y="4840"/>
                    </a:cubicBezTo>
                    <a:lnTo>
                      <a:pt x="5982" y="4840"/>
                    </a:lnTo>
                    <a:cubicBezTo>
                      <a:pt x="5985" y="4839"/>
                      <a:pt x="5988" y="4838"/>
                      <a:pt x="5990" y="4837"/>
                    </a:cubicBezTo>
                    <a:lnTo>
                      <a:pt x="5957" y="4736"/>
                    </a:lnTo>
                    <a:close/>
                    <a:moveTo>
                      <a:pt x="6865" y="5855"/>
                    </a:moveTo>
                    <a:lnTo>
                      <a:pt x="6764" y="5965"/>
                    </a:lnTo>
                    <a:cubicBezTo>
                      <a:pt x="6941" y="6099"/>
                      <a:pt x="7076" y="6242"/>
                      <a:pt x="7219" y="6419"/>
                    </a:cubicBezTo>
                    <a:cubicBezTo>
                      <a:pt x="7252" y="6419"/>
                      <a:pt x="7252" y="6419"/>
                      <a:pt x="7286" y="6453"/>
                    </a:cubicBezTo>
                    <a:lnTo>
                      <a:pt x="7362" y="6343"/>
                    </a:lnTo>
                    <a:lnTo>
                      <a:pt x="7320" y="6310"/>
                    </a:lnTo>
                    <a:cubicBezTo>
                      <a:pt x="7185" y="6175"/>
                      <a:pt x="7008" y="5998"/>
                      <a:pt x="6865" y="5855"/>
                    </a:cubicBezTo>
                    <a:close/>
                    <a:moveTo>
                      <a:pt x="7883" y="6840"/>
                    </a:moveTo>
                    <a:lnTo>
                      <a:pt x="7782" y="6940"/>
                    </a:lnTo>
                    <a:cubicBezTo>
                      <a:pt x="7951" y="7083"/>
                      <a:pt x="8094" y="7260"/>
                      <a:pt x="8270" y="7437"/>
                    </a:cubicBezTo>
                    <a:lnTo>
                      <a:pt x="8371" y="7327"/>
                    </a:lnTo>
                    <a:cubicBezTo>
                      <a:pt x="8203" y="7151"/>
                      <a:pt x="8060" y="7016"/>
                      <a:pt x="7883" y="6840"/>
                    </a:cubicBezTo>
                    <a:close/>
                    <a:moveTo>
                      <a:pt x="8834" y="7857"/>
                    </a:moveTo>
                    <a:lnTo>
                      <a:pt x="8724" y="7958"/>
                    </a:lnTo>
                    <a:cubicBezTo>
                      <a:pt x="8867" y="8135"/>
                      <a:pt x="9002" y="8312"/>
                      <a:pt x="9145" y="8522"/>
                    </a:cubicBezTo>
                    <a:lnTo>
                      <a:pt x="9254" y="8446"/>
                    </a:lnTo>
                    <a:cubicBezTo>
                      <a:pt x="9145" y="8236"/>
                      <a:pt x="9002" y="8026"/>
                      <a:pt x="8834" y="7857"/>
                    </a:cubicBezTo>
                    <a:close/>
                    <a:moveTo>
                      <a:pt x="9599" y="9044"/>
                    </a:moveTo>
                    <a:lnTo>
                      <a:pt x="9465" y="9119"/>
                    </a:lnTo>
                    <a:cubicBezTo>
                      <a:pt x="9566" y="9330"/>
                      <a:pt x="9675" y="9540"/>
                      <a:pt x="9742" y="9750"/>
                    </a:cubicBezTo>
                    <a:lnTo>
                      <a:pt x="9843" y="9708"/>
                    </a:lnTo>
                    <a:cubicBezTo>
                      <a:pt x="9776" y="9498"/>
                      <a:pt x="9709" y="9254"/>
                      <a:pt x="9599" y="9044"/>
                    </a:cubicBezTo>
                    <a:close/>
                    <a:moveTo>
                      <a:pt x="9885" y="10415"/>
                    </a:moveTo>
                    <a:cubicBezTo>
                      <a:pt x="9919" y="10659"/>
                      <a:pt x="9953" y="10903"/>
                      <a:pt x="9953" y="11113"/>
                    </a:cubicBezTo>
                    <a:lnTo>
                      <a:pt x="10096" y="11113"/>
                    </a:lnTo>
                    <a:cubicBezTo>
                      <a:pt x="10096" y="10869"/>
                      <a:pt x="10054" y="10625"/>
                      <a:pt x="10020" y="10415"/>
                    </a:cubicBezTo>
                    <a:close/>
                    <a:moveTo>
                      <a:pt x="9953" y="11811"/>
                    </a:moveTo>
                    <a:cubicBezTo>
                      <a:pt x="9953" y="12021"/>
                      <a:pt x="9919" y="12274"/>
                      <a:pt x="9885" y="12484"/>
                    </a:cubicBezTo>
                    <a:lnTo>
                      <a:pt x="10020" y="12518"/>
                    </a:lnTo>
                    <a:cubicBezTo>
                      <a:pt x="10054" y="12307"/>
                      <a:pt x="10096" y="12064"/>
                      <a:pt x="10096" y="11811"/>
                    </a:cubicBezTo>
                    <a:close/>
                    <a:moveTo>
                      <a:pt x="9709" y="13182"/>
                    </a:moveTo>
                    <a:cubicBezTo>
                      <a:pt x="9633" y="13393"/>
                      <a:pt x="9532" y="13603"/>
                      <a:pt x="9465" y="13813"/>
                    </a:cubicBezTo>
                    <a:lnTo>
                      <a:pt x="9566" y="13881"/>
                    </a:lnTo>
                    <a:cubicBezTo>
                      <a:pt x="9675" y="13670"/>
                      <a:pt x="9776" y="13426"/>
                      <a:pt x="9843" y="13216"/>
                    </a:cubicBezTo>
                    <a:lnTo>
                      <a:pt x="9709" y="13182"/>
                    </a:lnTo>
                    <a:close/>
                    <a:moveTo>
                      <a:pt x="9111" y="14411"/>
                    </a:moveTo>
                    <a:cubicBezTo>
                      <a:pt x="9002" y="14621"/>
                      <a:pt x="8867" y="14797"/>
                      <a:pt x="8691" y="14966"/>
                    </a:cubicBezTo>
                    <a:lnTo>
                      <a:pt x="8792" y="15075"/>
                    </a:lnTo>
                    <a:cubicBezTo>
                      <a:pt x="8968" y="14865"/>
                      <a:pt x="9111" y="14688"/>
                      <a:pt x="9212" y="14478"/>
                    </a:cubicBezTo>
                    <a:lnTo>
                      <a:pt x="9111" y="1441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1"/>
              <p:cNvSpPr/>
              <p:nvPr/>
            </p:nvSpPr>
            <p:spPr>
              <a:xfrm rot="-1117667">
                <a:off x="1954899" y="2881603"/>
                <a:ext cx="331980" cy="251700"/>
              </a:xfrm>
              <a:custGeom>
                <a:avLst/>
                <a:gdLst/>
                <a:ahLst/>
                <a:cxnLst/>
                <a:rect l="l" t="t" r="r" b="b"/>
                <a:pathLst>
                  <a:path w="4073" h="3088" extrusionOk="0">
                    <a:moveTo>
                      <a:pt x="1" y="1"/>
                    </a:moveTo>
                    <a:lnTo>
                      <a:pt x="4073" y="3088"/>
                    </a:lnTo>
                    <a:lnTo>
                      <a:pt x="4073" y="3088"/>
                    </a:lnTo>
                    <a:lnTo>
                      <a:pt x="3543" y="1893"/>
                    </a:lnTo>
                    <a:lnTo>
                      <a:pt x="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1"/>
              <p:cNvSpPr/>
              <p:nvPr/>
            </p:nvSpPr>
            <p:spPr>
              <a:xfrm rot="-1117667">
                <a:off x="1939142" y="2882837"/>
                <a:ext cx="340212" cy="154378"/>
              </a:xfrm>
              <a:custGeom>
                <a:avLst/>
                <a:gdLst/>
                <a:ahLst/>
                <a:cxnLst/>
                <a:rect l="l" t="t" r="r" b="b"/>
                <a:pathLst>
                  <a:path w="4174" h="1894" extrusionOk="0">
                    <a:moveTo>
                      <a:pt x="1" y="1"/>
                    </a:moveTo>
                    <a:lnTo>
                      <a:pt x="3543" y="1893"/>
                    </a:lnTo>
                    <a:lnTo>
                      <a:pt x="4173" y="116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1"/>
              <p:cNvSpPr/>
              <p:nvPr/>
            </p:nvSpPr>
            <p:spPr>
              <a:xfrm rot="-1117667">
                <a:off x="1954899" y="2881603"/>
                <a:ext cx="331980" cy="251700"/>
              </a:xfrm>
              <a:custGeom>
                <a:avLst/>
                <a:gdLst/>
                <a:ahLst/>
                <a:cxnLst/>
                <a:rect l="l" t="t" r="r" b="b"/>
                <a:pathLst>
                  <a:path w="4073" h="3088" extrusionOk="0">
                    <a:moveTo>
                      <a:pt x="1" y="1"/>
                    </a:moveTo>
                    <a:lnTo>
                      <a:pt x="3055" y="2558"/>
                    </a:lnTo>
                    <a:lnTo>
                      <a:pt x="4073" y="3088"/>
                    </a:lnTo>
                    <a:lnTo>
                      <a:pt x="3299" y="2314"/>
                    </a:lnTo>
                    <a:lnTo>
                      <a:pt x="1" y="1"/>
                    </a:lnTo>
                    <a:close/>
                    <a:moveTo>
                      <a:pt x="4073" y="3088"/>
                    </a:moveTo>
                    <a:lnTo>
                      <a:pt x="4073" y="3088"/>
                    </a:lnTo>
                    <a:lnTo>
                      <a:pt x="4073" y="3088"/>
                    </a:ln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1"/>
              <p:cNvSpPr/>
              <p:nvPr/>
            </p:nvSpPr>
            <p:spPr>
              <a:xfrm rot="-1117667">
                <a:off x="1957867" y="2891463"/>
                <a:ext cx="268893" cy="259932"/>
              </a:xfrm>
              <a:custGeom>
                <a:avLst/>
                <a:gdLst/>
                <a:ahLst/>
                <a:cxnLst/>
                <a:rect l="l" t="t" r="r" b="b"/>
                <a:pathLst>
                  <a:path w="3299" h="3189" extrusionOk="0">
                    <a:moveTo>
                      <a:pt x="1" y="1"/>
                    </a:moveTo>
                    <a:lnTo>
                      <a:pt x="2457" y="3189"/>
                    </a:lnTo>
                    <a:lnTo>
                      <a:pt x="3299" y="231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1"/>
              <p:cNvSpPr/>
              <p:nvPr/>
            </p:nvSpPr>
            <p:spPr>
              <a:xfrm rot="-1117667">
                <a:off x="2325898" y="2655885"/>
                <a:ext cx="54936" cy="51514"/>
              </a:xfrm>
              <a:custGeom>
                <a:avLst/>
                <a:gdLst/>
                <a:ahLst/>
                <a:cxnLst/>
                <a:rect l="l" t="t" r="r" b="b"/>
                <a:pathLst>
                  <a:path w="674" h="632" extrusionOk="0">
                    <a:moveTo>
                      <a:pt x="354" y="1"/>
                    </a:moveTo>
                    <a:lnTo>
                      <a:pt x="253" y="211"/>
                    </a:lnTo>
                    <a:lnTo>
                      <a:pt x="0" y="245"/>
                    </a:lnTo>
                    <a:lnTo>
                      <a:pt x="177" y="421"/>
                    </a:lnTo>
                    <a:lnTo>
                      <a:pt x="143" y="632"/>
                    </a:lnTo>
                    <a:lnTo>
                      <a:pt x="143" y="632"/>
                    </a:lnTo>
                    <a:lnTo>
                      <a:pt x="354" y="531"/>
                    </a:lnTo>
                    <a:lnTo>
                      <a:pt x="564" y="632"/>
                    </a:lnTo>
                    <a:lnTo>
                      <a:pt x="497" y="421"/>
                    </a:lnTo>
                    <a:lnTo>
                      <a:pt x="673" y="245"/>
                    </a:lnTo>
                    <a:lnTo>
                      <a:pt x="463" y="211"/>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5087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13225" y="1407764"/>
            <a:ext cx="3529220" cy="3424167"/>
          </a:xfrm>
        </p:spPr>
        <p:txBody>
          <a:bodyPr/>
          <a:lstStyle/>
          <a:p>
            <a:pPr marL="228600" indent="-228600">
              <a:buClr>
                <a:srgbClr val="A97B3D"/>
              </a:buClr>
              <a:buFont typeface="Arial" panose="020B0604020202020204" pitchFamily="34" charset="0"/>
              <a:buChar char="•"/>
            </a:pPr>
            <a:r>
              <a:rPr lang="en-US" dirty="0"/>
              <a:t>PrairieCat is a consortium of 138 libraries that share an integrated library system (ILS). </a:t>
            </a:r>
          </a:p>
          <a:p>
            <a:pPr marL="228600" indent="-228600">
              <a:buClr>
                <a:srgbClr val="A97B3D"/>
              </a:buClr>
              <a:buFont typeface="Arial" panose="020B0604020202020204" pitchFamily="34" charset="0"/>
              <a:buChar char="•"/>
            </a:pPr>
            <a:r>
              <a:rPr lang="en-US" dirty="0"/>
              <a:t>The PrairieCat member libraries each have an intergovernmental agreement (legal contract) with the other PrairieCat members to share services and the ILS. </a:t>
            </a:r>
          </a:p>
          <a:p>
            <a:pPr marL="228600" indent="-228600">
              <a:buClr>
                <a:srgbClr val="A97B3D"/>
              </a:buClr>
              <a:buFont typeface="Arial" panose="020B0604020202020204" pitchFamily="34" charset="0"/>
              <a:buChar char="•"/>
            </a:pPr>
            <a:r>
              <a:rPr lang="en-US" dirty="0"/>
              <a:t>PrairieCat libraries pay PrairieCat membership fees which cover about 70% of the costs of operating the ILS. </a:t>
            </a:r>
          </a:p>
          <a:p>
            <a:pPr marL="228600" indent="-228600">
              <a:buClr>
                <a:srgbClr val="A97B3D"/>
              </a:buClr>
              <a:buFont typeface="Arial" panose="020B0604020202020204" pitchFamily="34" charset="0"/>
              <a:buChar char="•"/>
            </a:pPr>
            <a:r>
              <a:rPr lang="en-US" dirty="0"/>
              <a:t>PrairieCat receives a grant from RAILS to provide support and services to the member libraries which covers the remaining costs. RAILS uses a grant from the Illinois State Library to cover the costs in its budget for supporting PrairieCat. </a:t>
            </a:r>
          </a:p>
          <a:p>
            <a:pPr marL="228600" indent="-228600">
              <a:buClr>
                <a:srgbClr val="A97B3D"/>
              </a:buClr>
              <a:buFont typeface="Arial" panose="020B0604020202020204" pitchFamily="34" charset="0"/>
              <a:buChar char="•"/>
            </a:pPr>
            <a:r>
              <a:rPr lang="en-US" dirty="0"/>
              <a:t>RAILS membership is required to be a PrairieCat member.</a:t>
            </a:r>
          </a:p>
          <a:p>
            <a:endParaRPr lang="en-US" dirty="0"/>
          </a:p>
        </p:txBody>
      </p:sp>
      <p:sp>
        <p:nvSpPr>
          <p:cNvPr id="7" name="Title 6"/>
          <p:cNvSpPr>
            <a:spLocks noGrp="1"/>
          </p:cNvSpPr>
          <p:nvPr>
            <p:ph type="title"/>
          </p:nvPr>
        </p:nvSpPr>
        <p:spPr/>
        <p:txBody>
          <a:bodyPr/>
          <a:lstStyle/>
          <a:p>
            <a:r>
              <a:rPr lang="en-US"/>
              <a:t>What is the difference between </a:t>
            </a:r>
            <a:r>
              <a:rPr lang="en-US" err="1"/>
              <a:t>PrairieCat</a:t>
            </a:r>
            <a:r>
              <a:rPr lang="en-US"/>
              <a:t> and RAILS?</a:t>
            </a:r>
          </a:p>
        </p:txBody>
      </p:sp>
      <p:sp>
        <p:nvSpPr>
          <p:cNvPr id="9" name="TextBox 8"/>
          <p:cNvSpPr txBox="1"/>
          <p:nvPr/>
        </p:nvSpPr>
        <p:spPr>
          <a:xfrm>
            <a:off x="4576175" y="1443631"/>
            <a:ext cx="3890333" cy="3388300"/>
          </a:xfrm>
          <a:prstGeom prst="rect">
            <a:avLst/>
          </a:prstGeom>
          <a:noFill/>
        </p:spPr>
        <p:txBody>
          <a:bodyPr wrap="square" rtlCol="0">
            <a:spAutoFit/>
          </a:bodyPr>
          <a:lstStyle/>
          <a:p>
            <a:pPr marL="228600" indent="-228600">
              <a:lnSpc>
                <a:spcPct val="115000"/>
              </a:lnSpc>
              <a:buClr>
                <a:srgbClr val="A97B3D"/>
              </a:buClr>
              <a:buSzPts val="1200"/>
              <a:buFont typeface="Arial" panose="020B0604020202020204" pitchFamily="34" charset="0"/>
              <a:buChar char="•"/>
            </a:pPr>
            <a:r>
              <a:rPr lang="en-US" sz="1100" dirty="0">
                <a:solidFill>
                  <a:srgbClr val="232552"/>
                </a:solidFill>
                <a:latin typeface="Roboto"/>
                <a:ea typeface="Roboto"/>
                <a:cs typeface="Roboto"/>
                <a:sym typeface="Roboto"/>
              </a:rPr>
              <a:t>The Reaching Across Illinois Library System (RAILS) is one of three state-funded regional library agencies in Illinois (the other two are Illinois Heartland Library System and the Chicago Public Library). </a:t>
            </a:r>
          </a:p>
          <a:p>
            <a:pPr marL="228600" indent="-228600">
              <a:lnSpc>
                <a:spcPct val="115000"/>
              </a:lnSpc>
              <a:buClr>
                <a:srgbClr val="A97B3D"/>
              </a:buClr>
              <a:buSzPts val="1200"/>
              <a:buFont typeface="Arial" panose="020B0604020202020204" pitchFamily="34" charset="0"/>
              <a:buChar char="•"/>
            </a:pPr>
            <a:r>
              <a:rPr lang="en-US" sz="1100" dirty="0">
                <a:solidFill>
                  <a:srgbClr val="232552"/>
                </a:solidFill>
                <a:latin typeface="Roboto"/>
                <a:ea typeface="Roboto"/>
                <a:cs typeface="Roboto"/>
                <a:sym typeface="Roboto"/>
              </a:rPr>
              <a:t>RAILS is primarily funded by a grant from the Illinois State Library, an office of Secretary of State and State Librarian. </a:t>
            </a:r>
          </a:p>
          <a:p>
            <a:pPr marL="228600" indent="-228600">
              <a:lnSpc>
                <a:spcPct val="115000"/>
              </a:lnSpc>
              <a:buClr>
                <a:srgbClr val="A97B3D"/>
              </a:buClr>
              <a:buSzPts val="1200"/>
              <a:buFont typeface="Arial" panose="020B0604020202020204" pitchFamily="34" charset="0"/>
              <a:buChar char="•"/>
            </a:pPr>
            <a:r>
              <a:rPr lang="en-US" sz="1100" dirty="0">
                <a:solidFill>
                  <a:srgbClr val="232552"/>
                </a:solidFill>
                <a:latin typeface="Roboto"/>
                <a:ea typeface="Roboto"/>
                <a:cs typeface="Roboto"/>
                <a:sym typeface="Roboto"/>
              </a:rPr>
              <a:t>RAILS has approximately 1,300 members, representing more than 4,200 individual library facilities, and has other shared consortia like PrairieCat. </a:t>
            </a:r>
          </a:p>
          <a:p>
            <a:pPr marL="228600" indent="-228600">
              <a:lnSpc>
                <a:spcPct val="115000"/>
              </a:lnSpc>
              <a:buClr>
                <a:srgbClr val="A97B3D"/>
              </a:buClr>
              <a:buSzPts val="1200"/>
              <a:buFont typeface="Arial" panose="020B0604020202020204" pitchFamily="34" charset="0"/>
              <a:buChar char="•"/>
            </a:pPr>
            <a:r>
              <a:rPr lang="en-US" sz="1100" dirty="0">
                <a:solidFill>
                  <a:srgbClr val="232552"/>
                </a:solidFill>
                <a:latin typeface="Roboto"/>
                <a:ea typeface="Roboto"/>
                <a:cs typeface="Roboto"/>
                <a:sym typeface="Roboto"/>
              </a:rPr>
              <a:t>RAILS not only supports resource-sharing and shared catalogs like PrairieCat, but also provides delivery, consulting, continuing education, grants and group purchasing and vendor discounts. </a:t>
            </a:r>
          </a:p>
          <a:p>
            <a:pPr marL="228600" indent="-228600">
              <a:lnSpc>
                <a:spcPct val="115000"/>
              </a:lnSpc>
              <a:buClr>
                <a:srgbClr val="A97B3D"/>
              </a:buClr>
              <a:buSzPts val="1200"/>
              <a:buFont typeface="Arial" panose="020B0604020202020204" pitchFamily="34" charset="0"/>
              <a:buChar char="•"/>
            </a:pPr>
            <a:r>
              <a:rPr lang="en-US" sz="1100" dirty="0">
                <a:solidFill>
                  <a:srgbClr val="232552"/>
                </a:solidFill>
                <a:latin typeface="Roboto"/>
                <a:ea typeface="Roboto"/>
                <a:cs typeface="Roboto"/>
                <a:sym typeface="Roboto"/>
              </a:rPr>
              <a:t>There are no membership fees to belong to RAILS, but all RAILS members must re-certify their membership each year. </a:t>
            </a:r>
          </a:p>
        </p:txBody>
      </p:sp>
      <p:sp>
        <p:nvSpPr>
          <p:cNvPr id="10" name="TextBox 9"/>
          <p:cNvSpPr txBox="1"/>
          <p:nvPr/>
        </p:nvSpPr>
        <p:spPr>
          <a:xfrm>
            <a:off x="902562" y="1017725"/>
            <a:ext cx="2241904" cy="461665"/>
          </a:xfrm>
          <a:prstGeom prst="rect">
            <a:avLst/>
          </a:prstGeom>
          <a:noFill/>
        </p:spPr>
        <p:txBody>
          <a:bodyPr wrap="square" rtlCol="0">
            <a:spAutoFit/>
          </a:bodyPr>
          <a:lstStyle/>
          <a:p>
            <a:r>
              <a:rPr lang="en-US" sz="2400" err="1">
                <a:solidFill>
                  <a:srgbClr val="232552"/>
                </a:solidFill>
                <a:latin typeface="Passion One" panose="020B0604020202020204" charset="0"/>
              </a:rPr>
              <a:t>PrairieCat</a:t>
            </a:r>
            <a:endParaRPr lang="en-US" sz="2400">
              <a:solidFill>
                <a:srgbClr val="232552"/>
              </a:solidFill>
              <a:latin typeface="Passion One" panose="020B0604020202020204" charset="0"/>
            </a:endParaRPr>
          </a:p>
        </p:txBody>
      </p:sp>
      <p:sp>
        <p:nvSpPr>
          <p:cNvPr id="11" name="TextBox 10"/>
          <p:cNvSpPr txBox="1"/>
          <p:nvPr/>
        </p:nvSpPr>
        <p:spPr>
          <a:xfrm>
            <a:off x="4865735" y="1023576"/>
            <a:ext cx="2241904" cy="461665"/>
          </a:xfrm>
          <a:prstGeom prst="rect">
            <a:avLst/>
          </a:prstGeom>
          <a:noFill/>
        </p:spPr>
        <p:txBody>
          <a:bodyPr wrap="square" rtlCol="0">
            <a:spAutoFit/>
          </a:bodyPr>
          <a:lstStyle/>
          <a:p>
            <a:r>
              <a:rPr lang="en-US" sz="2400">
                <a:solidFill>
                  <a:srgbClr val="232552"/>
                </a:solidFill>
                <a:latin typeface="Passion One" panose="020B0604020202020204" charset="0"/>
              </a:rPr>
              <a:t>RAILS</a:t>
            </a:r>
          </a:p>
        </p:txBody>
      </p:sp>
    </p:spTree>
    <p:extLst>
      <p:ext uri="{BB962C8B-B14F-4D97-AF65-F5344CB8AC3E}">
        <p14:creationId xmlns:p14="http://schemas.microsoft.com/office/powerpoint/2010/main" val="17368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533" y="444500"/>
            <a:ext cx="6904567" cy="4524315"/>
          </a:xfrm>
          <a:prstGeom prst="rect">
            <a:avLst/>
          </a:prstGeom>
          <a:noFill/>
        </p:spPr>
        <p:txBody>
          <a:bodyPr wrap="square" rtlCol="0">
            <a:spAutoFit/>
          </a:bodyPr>
          <a:lstStyle/>
          <a:p>
            <a:r>
              <a:rPr lang="en-US" sz="2800" b="1" dirty="0">
                <a:solidFill>
                  <a:srgbClr val="232552"/>
                </a:solidFill>
                <a:latin typeface="Roboto" panose="020B0604020202020204" charset="0"/>
                <a:ea typeface="Roboto" panose="020B0604020202020204" charset="0"/>
              </a:rPr>
              <a:t>What does PrairieCat do?</a:t>
            </a:r>
          </a:p>
          <a:p>
            <a:endParaRPr lang="en-US" sz="2000" b="1" dirty="0">
              <a:solidFill>
                <a:srgbClr val="232552"/>
              </a:solidFill>
              <a:latin typeface="Roboto" panose="020B0604020202020204" charset="0"/>
              <a:ea typeface="Roboto" panose="020B0604020202020204" charset="0"/>
            </a:endParaRPr>
          </a:p>
          <a:p>
            <a:r>
              <a:rPr lang="en-US" sz="2000" dirty="0">
                <a:solidFill>
                  <a:srgbClr val="232552"/>
                </a:solidFill>
                <a:latin typeface="Roboto" panose="020B0604020202020204" charset="0"/>
                <a:ea typeface="Roboto" panose="020B0604020202020204" charset="0"/>
              </a:rPr>
              <a:t>PrairieCat manages Sierra and Encore for member libraries. That includes: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Communicating with Innovative and other vendors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Troubleshooting problems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Assisting with cataloging</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Database maintenance and cleanup </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Updating circulation settings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Training members </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Managing notices and alerts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Communicating and resolving issues</a:t>
            </a:r>
          </a:p>
          <a:p>
            <a:pPr marL="914400" lvl="1" indent="-457200">
              <a:buClr>
                <a:srgbClr val="232552"/>
              </a:buClr>
              <a:buFont typeface="Arial" panose="020B0604020202020204" pitchFamily="34" charset="0"/>
              <a:buChar char="•"/>
            </a:pPr>
            <a:r>
              <a:rPr lang="en-US" sz="2000" dirty="0">
                <a:solidFill>
                  <a:srgbClr val="232552"/>
                </a:solidFill>
                <a:latin typeface="Roboto" panose="020B0604020202020204" charset="0"/>
                <a:ea typeface="Roboto" panose="020B0604020202020204" charset="0"/>
              </a:rPr>
              <a:t>Managing catalog add-ons</a:t>
            </a:r>
          </a:p>
          <a:p>
            <a:endParaRPr lang="en-US" sz="20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3172835824"/>
      </p:ext>
    </p:extLst>
  </p:cSld>
  <p:clrMapOvr>
    <a:masterClrMapping/>
  </p:clrMapOvr>
</p:sld>
</file>

<file path=ppt/theme/theme1.xml><?xml version="1.0" encoding="utf-8"?>
<a:theme xmlns:a="http://schemas.openxmlformats.org/drawingml/2006/main" name="Library Center by Slidesgo">
  <a:themeElements>
    <a:clrScheme name="Simple Light">
      <a:dk1>
        <a:srgbClr val="000000"/>
      </a:dk1>
      <a:lt1>
        <a:srgbClr val="FFFFFF"/>
      </a:lt1>
      <a:dk2>
        <a:srgbClr val="000000"/>
      </a:dk2>
      <a:lt2>
        <a:srgbClr val="EEEEEE"/>
      </a:lt2>
      <a:accent1>
        <a:srgbClr val="232552"/>
      </a:accent1>
      <a:accent2>
        <a:srgbClr val="F6A11A"/>
      </a:accent2>
      <a:accent3>
        <a:srgbClr val="CD2E2D"/>
      </a:accent3>
      <a:accent4>
        <a:srgbClr val="F8C1B7"/>
      </a:accent4>
      <a:accent5>
        <a:srgbClr val="D36767"/>
      </a:accent5>
      <a:accent6>
        <a:srgbClr val="FCC769"/>
      </a:accent6>
      <a:hlink>
        <a:srgbClr val="2325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2A257A947EEC42A36218FAA75822BB" ma:contentTypeVersion="14" ma:contentTypeDescription="Create a new document." ma:contentTypeScope="" ma:versionID="1f2a6c3e6031c9ee198fdbd96f1144d1">
  <xsd:schema xmlns:xsd="http://www.w3.org/2001/XMLSchema" xmlns:xs="http://www.w3.org/2001/XMLSchema" xmlns:p="http://schemas.microsoft.com/office/2006/metadata/properties" xmlns:ns2="46c9baea-4908-4bc5-aaec-e5c51813d949" xmlns:ns3="094770d4-9545-4413-b8d8-66d4d3df77f5" targetNamespace="http://schemas.microsoft.com/office/2006/metadata/properties" ma:root="true" ma:fieldsID="2eedf4d1a361810ad180444fb82aec60" ns2:_="" ns3:_="">
    <xsd:import namespace="46c9baea-4908-4bc5-aaec-e5c51813d949"/>
    <xsd:import namespace="094770d4-9545-4413-b8d8-66d4d3df77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9baea-4908-4bc5-aaec-e5c5181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02bc4b-981a-46a4-ab77-0956dfb2af3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4770d4-9545-4413-b8d8-66d4d3df77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47a0e51-c888-4dbf-aab1-c9f5a77fc30c}" ma:internalName="TaxCatchAll" ma:showField="CatchAllData" ma:web="094770d4-9545-4413-b8d8-66d4d3df77f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c9baea-4908-4bc5-aaec-e5c51813d949">
      <Terms xmlns="http://schemas.microsoft.com/office/infopath/2007/PartnerControls"/>
    </lcf76f155ced4ddcb4097134ff3c332f>
    <TaxCatchAll xmlns="094770d4-9545-4413-b8d8-66d4d3df77f5" xsi:nil="true"/>
  </documentManagement>
</p:properties>
</file>

<file path=customXml/itemProps1.xml><?xml version="1.0" encoding="utf-8"?>
<ds:datastoreItem xmlns:ds="http://schemas.openxmlformats.org/officeDocument/2006/customXml" ds:itemID="{6DBEB86A-CCAD-4C90-9BEA-E448B623B974}">
  <ds:schemaRefs>
    <ds:schemaRef ds:uri="http://schemas.microsoft.com/sharepoint/v3/contenttype/forms"/>
  </ds:schemaRefs>
</ds:datastoreItem>
</file>

<file path=customXml/itemProps2.xml><?xml version="1.0" encoding="utf-8"?>
<ds:datastoreItem xmlns:ds="http://schemas.openxmlformats.org/officeDocument/2006/customXml" ds:itemID="{4A552AFB-972D-4F9C-8FDB-57D52B837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9baea-4908-4bc5-aaec-e5c51813d949"/>
    <ds:schemaRef ds:uri="094770d4-9545-4413-b8d8-66d4d3df7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A600AF-83A2-48A1-87A2-CBDF30FF994D}">
  <ds:schemaRefs>
    <ds:schemaRef ds:uri="094770d4-9545-4413-b8d8-66d4d3df77f5"/>
    <ds:schemaRef ds:uri="46c9baea-4908-4bc5-aaec-e5c51813d94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199</TotalTime>
  <Words>3618</Words>
  <Application>Microsoft Office PowerPoint</Application>
  <PresentationFormat>On-screen Show (16:9)</PresentationFormat>
  <Paragraphs>390</Paragraphs>
  <Slides>47</Slides>
  <Notes>29</Notes>
  <HiddenSlides>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9" baseType="lpstr">
      <vt:lpstr>Arial</vt:lpstr>
      <vt:lpstr>Calibri</vt:lpstr>
      <vt:lpstr>Veranda</vt:lpstr>
      <vt:lpstr>Roboto</vt:lpstr>
      <vt:lpstr>Quattrocento Sans</vt:lpstr>
      <vt:lpstr>Verdana</vt:lpstr>
      <vt:lpstr>Catamaran</vt:lpstr>
      <vt:lpstr>Passion One</vt:lpstr>
      <vt:lpstr>Oswald Regular</vt:lpstr>
      <vt:lpstr>Fira Sans Extra Condensed Medium</vt:lpstr>
      <vt:lpstr>Library Center by Slidesgo</vt:lpstr>
      <vt:lpstr>Document</vt:lpstr>
      <vt:lpstr>PowerPoint Presentation</vt:lpstr>
      <vt:lpstr>Welcome and Introductions</vt:lpstr>
      <vt:lpstr>138 PrairieCat Members</vt:lpstr>
      <vt:lpstr>Membership Levels</vt:lpstr>
      <vt:lpstr>Mission Statement </vt:lpstr>
      <vt:lpstr>Resource Sharing</vt:lpstr>
      <vt:lpstr>1,215,185</vt:lpstr>
      <vt:lpstr>What is the difference between PrairieCat and RAILS?</vt:lpstr>
      <vt:lpstr>PowerPoint Presentation</vt:lpstr>
      <vt:lpstr>PowerPoint Presentation</vt:lpstr>
      <vt:lpstr>Is it PrairieCat or RAILS???</vt:lpstr>
      <vt:lpstr>PowerPoint Presentation</vt:lpstr>
      <vt:lpstr>PowerPoint Presentation</vt:lpstr>
      <vt:lpstr>Questions??</vt:lpstr>
      <vt:lpstr>Organization History</vt:lpstr>
      <vt:lpstr>PrairieCat Organization</vt:lpstr>
      <vt:lpstr>Governance</vt:lpstr>
      <vt:lpstr>Delegates Assembly</vt:lpstr>
      <vt:lpstr>Delegates Assembly</vt:lpstr>
      <vt:lpstr>PowerPoint Presentation</vt:lpstr>
      <vt:lpstr>Budget and Finance</vt:lpstr>
      <vt:lpstr>Special Projects </vt:lpstr>
      <vt:lpstr>Questions??</vt:lpstr>
      <vt:lpstr>Directors Spotlight</vt:lpstr>
      <vt:lpstr>Logins</vt:lpstr>
      <vt:lpstr>Communications</vt:lpstr>
      <vt:lpstr>Important Websites</vt:lpstr>
      <vt:lpstr>Need Help? Ask the Help Desk</vt:lpstr>
      <vt:lpstr>CIRCULATION SERVICES</vt:lpstr>
      <vt:lpstr>SYSTEM SERVICES</vt:lpstr>
      <vt:lpstr>Statistics and Reports</vt:lpstr>
      <vt:lpstr>SERVICES &amp; ITEM ENTRY  CERTIFICATION</vt:lpstr>
      <vt:lpstr> ITEM ENTRY TRAINING PROCESS</vt:lpstr>
      <vt:lpstr>Item Entry Courses</vt:lpstr>
      <vt:lpstr>CATALOGING SERVICES</vt:lpstr>
      <vt:lpstr>Training</vt:lpstr>
      <vt:lpstr>Training on Talent LMS</vt:lpstr>
      <vt:lpstr>Talent LMS  |  Create an Account</vt:lpstr>
      <vt:lpstr>Talent LMS  |  Course Catalog</vt:lpstr>
      <vt:lpstr>Talent LMS  |  Start or Resume Course</vt:lpstr>
      <vt:lpstr>Talent LMS  |  My Courses</vt:lpstr>
      <vt:lpstr>Talent LMS  |  My Courses</vt:lpstr>
      <vt:lpstr>Talent LMS  |  Prerequisites</vt:lpstr>
      <vt:lpstr>Talent LMS  |  Message Instructor</vt:lpstr>
      <vt:lpstr>Questions? </vt:lpstr>
      <vt:lpstr>THANKS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CENTER</dc:title>
  <dc:creator>Elizabeth Smith</dc:creator>
  <cp:lastModifiedBy>Elizabeth Smith</cp:lastModifiedBy>
  <cp:revision>1</cp:revision>
  <dcterms:modified xsi:type="dcterms:W3CDTF">2023-09-19T18:40:47Z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0x0101008D2A257A947EEC42A36218FAA75822BB</vt:lpwstr>
  </property>
  <property fmtid="{D5CDD505-2E9C-101B-9397-08002B2CF9AE}" pid="3" name="Order">
    <vt:r8>31600</vt:r8>
  </property>
  <property fmtid="{D5CDD505-2E9C-101B-9397-08002B2CF9AE}" pid="4" name="MediaServiceImageTags">
    <vt:lpwstr/>
  </property>
</Properties>
</file>